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kr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kri" altLang="ko-KR" b="1">
                <a:solidFill>
                  <a:schemeClr val="tx1">
                    <a:lumMod val="50000"/>
                    <a:lumOff val="50000"/>
                  </a:schemeClr>
                </a:solidFill>
              </a:rPr>
              <a:t>No.16</a:t>
            </a:r>
            <a:r xmlns:a="http://schemas.openxmlformats.org/drawingml/2006/main">
              <a:rPr lang="kri" altLang="en-US" b="1">
                <a:solidFill>
                  <a:schemeClr val="tx1">
                    <a:lumMod val="50000"/>
                    <a:lumOff val="50000"/>
                  </a:schemeClr>
                </a:solidFill>
              </a:rPr>
              <a:t> </a:t>
            </a:r>
            <a:r xmlns:a="http://schemas.openxmlformats.org/drawingml/2006/main">
              <a:rPr lang="kri" altLang="ko-KR" b="1">
                <a:solidFill>
                  <a:schemeClr val="tx1">
                    <a:lumMod val="50000"/>
                    <a:lumOff val="50000"/>
                  </a:schemeClr>
                </a:solidFill>
              </a:rPr>
              <a:t>Di</a:t>
            </a:r>
            <a:r xmlns:a="http://schemas.openxmlformats.org/drawingml/2006/main">
              <a:rPr lang="kri" altLang="en-US" b="1">
                <a:solidFill>
                  <a:schemeClr val="tx1">
                    <a:lumMod val="50000"/>
                    <a:lumOff val="50000"/>
                  </a:schemeClr>
                </a:solidFill>
              </a:rPr>
              <a:t> </a:t>
            </a:r>
            <a:r xmlns:a="http://schemas.openxmlformats.org/drawingml/2006/main">
              <a:rPr lang="kri" altLang="ko-KR" b="1">
                <a:solidFill>
                  <a:schemeClr val="tx1">
                    <a:lumMod val="50000"/>
                    <a:lumOff val="50000"/>
                  </a:schemeClr>
                </a:solidFill>
              </a:rPr>
              <a:t>Wɔd</a:t>
            </a:r>
            <a:r xmlns:a="http://schemas.openxmlformats.org/drawingml/2006/main">
              <a:rPr lang="kri" altLang="en-US" b="1">
                <a:solidFill>
                  <a:schemeClr val="tx1">
                    <a:lumMod val="50000"/>
                    <a:lumOff val="50000"/>
                  </a:schemeClr>
                </a:solidFill>
              </a:rPr>
              <a:t> </a:t>
            </a:r>
            <a:r xmlns:a="http://schemas.openxmlformats.org/drawingml/2006/main">
              <a:rPr lang="kri" altLang="ko-KR" b="1">
                <a:solidFill>
                  <a:schemeClr val="tx1">
                    <a:lumMod val="50000"/>
                    <a:lumOff val="50000"/>
                  </a:schemeClr>
                </a:solidFill>
              </a:rPr>
              <a:t>ɔf</a:t>
            </a:r>
            <a:r xmlns:a="http://schemas.openxmlformats.org/drawingml/2006/main">
              <a:rPr lang="kri" altLang="en-US" b="1">
                <a:solidFill>
                  <a:schemeClr val="tx1">
                    <a:lumMod val="50000"/>
                    <a:lumOff val="50000"/>
                  </a:schemeClr>
                </a:solidFill>
              </a:rPr>
              <a:t> </a:t>
            </a:r>
            <a:r xmlns:a="http://schemas.openxmlformats.org/drawingml/2006/main">
              <a:rPr lang="kri" altLang="ko-KR" b="1">
                <a:solidFill>
                  <a:schemeClr val="tx1">
                    <a:lumMod val="50000"/>
                    <a:lumOff val="50000"/>
                  </a:schemeClr>
                </a:solidFill>
              </a:rPr>
              <a:t>Gɔd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kri" altLang="ko-KR" sz="4000"/>
              <a:t>Gɔd Kɔl Mozis</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kri" altLang="ko-KR" sz="4000">
                <a:solidFill>
                  <a:srgbClr val="FF0000"/>
                </a:solidFill>
              </a:rPr>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kri" altLang="ko-KR" sz="3200">
                <a:solidFill>
                  <a:schemeClr val="tx1">
                    <a:lumMod val="65000"/>
                    <a:lumOff val="35000"/>
                  </a:schemeClr>
                </a:solidFill>
              </a:rPr>
              <a:t>We Mozis yɛri Gɔd in vɔys, wetin i si?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fayn fayn grep vayn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klawd ɛn tɛnda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bush we de bɔn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si we dɛn sheb</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kri" altLang="en-US" sz="2800">
                <a:solidFill>
                  <a:srgbClr val="FF0000"/>
                </a:solidFill>
              </a:rPr>
              <a:t>3 </a:t>
            </a:r>
            <a:r xmlns:a="http://schemas.openxmlformats.org/drawingml/2006/main">
              <a:rPr lang="kri" altLang="ko-KR" sz="2800">
                <a:solidFill>
                  <a:srgbClr val="FF0000"/>
                </a:solidFill>
              </a:rPr>
              <a:t>bush we de bɔn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b="1">
                <a:solidFill>
                  <a:schemeClr val="tx1">
                    <a:lumMod val="50000"/>
                    <a:lumOff val="50000"/>
                  </a:schemeClr>
                </a:solidFill>
              </a:rPr>
              <a:t>No. 25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400"/>
              <a:t>Gidiɔn ɛn In 300 man dɛn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na di...</a:t>
            </a:r>
            <a:r xmlns:a="http://schemas.openxmlformats.org/drawingml/2006/main">
              <a:rPr lang="kri" altLang="en-US" sz="4000">
                <a:solidFill>
                  <a:srgbClr val="FF0000"/>
                </a:solidFill>
              </a:rPr>
              <a:t> </a:t>
            </a:r>
            <a:r xmlns:a="http://schemas.openxmlformats.org/drawingml/2006/main">
              <a:rPr lang="kri" altLang="ko-KR" sz="4000">
                <a:solidFill>
                  <a:srgbClr val="FF0000"/>
                </a:solidFill>
              </a:rPr>
              <a:t>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t>We PAPA GƆD in enjɛl apia to Gidiɔn, i tɛl am se: “PAPA GƆD de wit yu, yu pawaful wɔman.”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Jɔj dɛn</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600">
                <a:solidFill>
                  <a:schemeClr val="tx1">
                    <a:lumMod val="65000"/>
                    <a:lumOff val="35000"/>
                  </a:schemeClr>
                </a:solidFill>
              </a:rPr>
              <a:t>Di enjɛl fɔ PAPA GƆD apia to Gidiɔn ɛn tɛl am se: “Gɔd de wit yu, pawaful wɔman.” Gɔd bin mek i biliv tranga wan tru dyu ɛn wul.</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We i bin gɛt kɔnfidɛns se Gɔd kɔl am, i brok Beal ɛn in ɔlta we di Izrɛlayt dɛn bin de wɔship.</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Gɔd tɛl Gidiɔn fɔ pik sojaman dɛn fɔ win di Midianayt dɛn. Frɔm wetin Gɔd tɛl wi, na 300 man dɛn nɔmɔ dɛn bin pik.</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Gɔd bin gi am wan fayn plan fɔ atak dɛn. Gɔd mek dɛn gɛt trɔmpɛt ɛn ɛmti jɔg dɛn we gɛt tɔch insay.</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Na nɛt, Gidiɔn ɛn in 300 man dɛn du di plan we Gɔd bin dɔn gi dɛn. Dɛn bin win di wɔ we dɛn bin de fɛt agens di Midianayt dɛn.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600">
                <a:solidFill>
                  <a:schemeClr val="tx1">
                    <a:lumMod val="65000"/>
                    <a:lumOff val="35000"/>
                  </a:schemeClr>
                </a:solidFill>
              </a:rPr>
              <a:t>Gidiɔn ɛn in 300 sojaman dɛn bin win di wɔ agens bɔku Midianayt dɛn jɔs bikɔs dɛn obe Gɔd in lɔ.</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kri" altLang="ko-KR" sz="3600">
                <a:solidFill>
                  <a:schemeClr val="tx1">
                    <a:lumMod val="65000"/>
                    <a:lumOff val="35000"/>
                  </a:schemeClr>
                </a:solidFill>
              </a:rPr>
              <a:t>Di sikrit fɔ win na mi layf na fɔ obe Gɔd.</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200"/>
              <a:t>Gɔd?</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rgbClr val="C00000"/>
                </a:solidFill>
              </a:rPr>
              <a:t>Gɔd..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Na in na di Ɔlmayti Gɔd we ebul fɔ win bɔku ɛnimi sojaman dɛn wit 300 man dɛn nɔmɔ.</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Uswan dɛn nɔ bin yuz fɔ Gidiɔn ɛn in 300 sojaman dɛn fɔ win dɛn ɛnimi?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jɔg dɛn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sɔd dɛn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tɔch dɛn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trɔmpɛt dɛn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rgbClr val="FF0000"/>
                </a:solidFill>
              </a:rPr>
              <a:t>2 </a:t>
            </a:r>
            <a:r xmlns:a="http://schemas.openxmlformats.org/drawingml/2006/main">
              <a:rPr lang="kri" altLang="ko-KR" sz="2800">
                <a:solidFill>
                  <a:srgbClr val="FF0000"/>
                </a:solidFill>
              </a:rPr>
              <a:t>sɔd dɛn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kri" altLang="ko-KR" sz="3600">
                <a:solidFill>
                  <a:schemeClr val="tx1">
                    <a:lumMod val="65000"/>
                    <a:lumOff val="35000"/>
                  </a:schemeClr>
                </a:solidFill>
              </a:rPr>
              <a:t>We PAPA GƆD si se i dɔn go fɔ luk, Gɔd kɔl am</a:t>
            </a:r>
          </a:p>
          <a:p>
            <a:r xmlns:a="http://schemas.openxmlformats.org/drawingml/2006/main">
              <a:rPr lang="kri" altLang="ko-KR" sz="3600">
                <a:solidFill>
                  <a:schemeClr val="tx1">
                    <a:lumMod val="65000"/>
                    <a:lumOff val="35000"/>
                  </a:schemeClr>
                </a:solidFill>
              </a:rPr>
              <a:t>frɔm insay di bush, .</a:t>
            </a:r>
          </a:p>
          <a:p>
            <a:r xmlns:a="http://schemas.openxmlformats.org/drawingml/2006/main">
              <a:rPr lang="kri" altLang="ko-KR" sz="3600">
                <a:solidFill>
                  <a:schemeClr val="tx1">
                    <a:lumMod val="65000"/>
                    <a:lumOff val="35000"/>
                  </a:schemeClr>
                </a:solidFill>
              </a:rPr>
              <a:t>"Mozis! Mozis!" En Mozis bin tok, “Na mi deya.”</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kri" altLang="ko-KR" sz="2800">
                <a:solidFill>
                  <a:schemeClr val="tx1">
                    <a:lumMod val="65000"/>
                    <a:lumOff val="35000"/>
                  </a:schemeClr>
                </a:solidFill>
              </a:rPr>
              <a:t>Ɛksodɔs</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na di...</a:t>
            </a:r>
            <a:r xmlns:a="http://schemas.openxmlformats.org/drawingml/2006/main">
              <a:rPr lang="kri" altLang="en-US" sz="4000">
                <a:solidFill>
                  <a:srgbClr val="FF0000"/>
                </a:solidFill>
              </a:rPr>
              <a:t> </a:t>
            </a:r>
            <a:r xmlns:a="http://schemas.openxmlformats.org/drawingml/2006/main">
              <a:rPr lang="kri" altLang="ko-KR" sz="4000">
                <a:solidFill>
                  <a:srgbClr val="FF0000"/>
                </a:solidFill>
              </a:rPr>
              <a:t>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t>We PAPA GƆD in enjɛl apia to Gidiɔn, i tɛl am se: “PAPA GƆD de wit yu, yu pawaful wɔman.”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Jɔj dɛn</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kri" altLang="ko-KR" b="1">
                <a:solidFill>
                  <a:schemeClr val="tx1">
                    <a:lumMod val="50000"/>
                    <a:lumOff val="50000"/>
                  </a:schemeClr>
                </a:solidFill>
              </a:rPr>
              <a:t>No. 26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kri" altLang="ko-KR" sz="4000"/>
              <a:t>Samsin, we na wan Strɔng Wɔriɔ.</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kri" altLang="ko-KR" sz="3600">
                <a:solidFill>
                  <a:schemeClr val="tx1">
                    <a:lumMod val="65000"/>
                    <a:lumOff val="35000"/>
                  </a:schemeClr>
                </a:solidFill>
              </a:rPr>
              <a:t>Di uman bɔn wan bɔy pikin ɛn gi am di nem Samsin. I gro ɛn PAPA GƆD blɛs am.</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kri" altLang="ko-KR" sz="2800">
                <a:solidFill>
                  <a:schemeClr val="tx1">
                    <a:lumMod val="65000"/>
                    <a:lumOff val="35000"/>
                  </a:schemeClr>
                </a:solidFill>
              </a:rPr>
              <a:t>Jɔj dɛn</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kri" altLang="ko-KR" sz="2500">
                <a:solidFill>
                  <a:schemeClr val="tx1">
                    <a:lumMod val="65000"/>
                    <a:lumOff val="35000"/>
                  </a:schemeClr>
                </a:solidFill>
              </a:rPr>
              <a:t>Wan lida we nem Samsin bin de pan di Izrɛlayt lida dɛn. In na bin man we dɛn fɔ put apat to Gɔd frɔm we dɛn bɔn am.</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kri" altLang="ko-KR" sz="2400">
                <a:solidFill>
                  <a:schemeClr val="tx1">
                    <a:lumMod val="65000"/>
                    <a:lumOff val="35000"/>
                  </a:schemeClr>
                </a:solidFill>
              </a:rPr>
              <a:t>Samsin na bin sojaman we bin rili strɔng. Bikɔs ɔf Samsin, di Filistin dɛn ɛn di ɔda kɔntri dɛn we bin de mek dɛn sɔfa nɔ bin ebul fɔ mek di Izrɛlayt dɛn sɔfa</a:t>
            </a:r>
            <a:r xmlns:a="http://schemas.openxmlformats.org/drawingml/2006/main">
              <a:rPr lang="kri" altLang="en-US" sz="2400">
                <a:solidFill>
                  <a:schemeClr val="tx1">
                    <a:lumMod val="65000"/>
                    <a:lumOff val="35000"/>
                  </a:schemeClr>
                </a:solidFill>
              </a:rPr>
              <a:t> </a:t>
            </a:r>
            <a:r xmlns:a="http://schemas.openxmlformats.org/drawingml/2006/main">
              <a:rPr lang="kri" altLang="ko-KR" sz="2400">
                <a:solidFill>
                  <a:schemeClr val="tx1">
                    <a:lumMod val="65000"/>
                    <a:lumOff val="35000"/>
                  </a:schemeClr>
                </a:solidFill>
              </a:rPr>
              <a:t>igen.</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kri" altLang="ko-KR" sz="2400">
                <a:solidFill>
                  <a:schemeClr val="tx1">
                    <a:lumMod val="65000"/>
                    <a:lumOff val="35000"/>
                  </a:schemeClr>
                </a:solidFill>
              </a:rPr>
              <a:t>In trɛnk bin kɔmɔt frɔm in ia. Bɔt, dɛn bin dɔn sheb in ia bay we dɛn bin de ful am. So, i bin lɔs in pawa.</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kri" altLang="ko-KR" sz="2500">
                <a:solidFill>
                  <a:schemeClr val="tx1">
                    <a:lumMod val="65000"/>
                    <a:lumOff val="35000"/>
                  </a:schemeClr>
                </a:solidFill>
              </a:rPr>
              <a:t>Dɛn bin ol Samsin ɛn ɛnimi dɛn bin laf am. I bin rigrɛt se dɛn ful am bikɔs i prawd.</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kri" altLang="ko-KR" sz="2500">
                <a:solidFill>
                  <a:schemeClr val="tx1">
                    <a:lumMod val="65000"/>
                    <a:lumOff val="35000"/>
                  </a:schemeClr>
                </a:solidFill>
              </a:rPr>
              <a:t>Samsin bin pre to Gɔd fɔ mek i gi am trɛnk bak las wan. Gɔd ansa in prea ɛn gi am pawa las las.</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kri" altLang="ko-KR" sz="4000">
                <a:solidFill>
                  <a:srgbClr val="FF0000"/>
                </a:solidFill>
              </a:rPr>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kri" altLang="ko-KR" sz="3200">
                <a:solidFill>
                  <a:schemeClr val="tx1">
                    <a:lumMod val="65000"/>
                    <a:lumOff val="35000"/>
                  </a:schemeClr>
                </a:solidFill>
              </a:rPr>
              <a:t>Samsin na bin man we Gɔd bin gi spɛshal gudnɛs ɛn kɔl frɔm Gɔd.</a:t>
            </a:r>
            <a:r xmlns:a="http://schemas.openxmlformats.org/drawingml/2006/main">
              <a:rPr lang="kri"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kri" altLang="ko-KR" sz="3200">
                <a:solidFill>
                  <a:schemeClr val="tx1">
                    <a:lumMod val="65000"/>
                    <a:lumOff val="35000"/>
                  </a:schemeClr>
                </a:solidFill>
              </a:rPr>
              <a:t>Bɔt, bikɔs i prawd, .</a:t>
            </a:r>
          </a:p>
          <a:p>
            <a:pPr xmlns:a="http://schemas.openxmlformats.org/drawingml/2006/main" algn="ctr"/>
            <a:r xmlns:a="http://schemas.openxmlformats.org/drawingml/2006/main">
              <a:rPr lang="kri" altLang="ko-KR" sz="3200">
                <a:solidFill>
                  <a:schemeClr val="tx1">
                    <a:lumMod val="65000"/>
                    <a:lumOff val="35000"/>
                  </a:schemeClr>
                </a:solidFill>
              </a:rPr>
              <a:t>i bin lɔs dɛn ɔl.</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kri" altLang="ko-KR" sz="3200">
                <a:solidFill>
                  <a:schemeClr val="tx1">
                    <a:lumMod val="65000"/>
                    <a:lumOff val="35000"/>
                  </a:schemeClr>
                </a:solidFill>
              </a:rPr>
              <a:t>Wi na bak Gɔd in pikin dɛn we i lɛk we dɔn gɛt Gɔd in gudnɛs ɛn mishɔn.</a:t>
            </a:r>
            <a:r xmlns:a="http://schemas.openxmlformats.org/drawingml/2006/main">
              <a:rPr lang="kri"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kri" altLang="ko-KR" sz="3200">
                <a:solidFill>
                  <a:schemeClr val="tx1">
                    <a:lumMod val="65000"/>
                    <a:lumOff val="35000"/>
                  </a:schemeClr>
                </a:solidFill>
              </a:rPr>
              <a:t>So, wi fɔ put wisɛf dɔŋ bifo Gɔd in Wɔd.</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kri" altLang="ko-KR" sz="3200"/>
              <a:t>Gɔd?</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kri" altLang="ko-KR" sz="3600">
                <a:solidFill>
                  <a:srgbClr val="C00000"/>
                </a:solidFill>
              </a:rPr>
              <a:t>Gɔd..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kri" altLang="ko-KR" sz="3600">
                <a:solidFill>
                  <a:schemeClr val="tx1">
                    <a:lumMod val="65000"/>
                    <a:lumOff val="35000"/>
                  </a:schemeClr>
                </a:solidFill>
              </a:rPr>
              <a:t>Gɔd de lisin to wi siriɔs ɛn tru prea dɛn ɛn ansa wi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b="1">
                <a:solidFill>
                  <a:schemeClr val="tx1">
                    <a:lumMod val="50000"/>
                    <a:lumOff val="50000"/>
                  </a:schemeClr>
                </a:solidFill>
              </a:rPr>
              <a:t>Nɔ.</a:t>
            </a:r>
            <a:r xmlns:a="http://schemas.openxmlformats.org/drawingml/2006/main">
              <a:rPr lang="kri" altLang="en-US" b="1">
                <a:solidFill>
                  <a:schemeClr val="tx1">
                    <a:lumMod val="50000"/>
                    <a:lumOff val="50000"/>
                  </a:schemeClr>
                </a:solidFill>
              </a:rPr>
              <a:t> </a:t>
            </a:r>
            <a:r xmlns:a="http://schemas.openxmlformats.org/drawingml/2006/main">
              <a:rPr lang="kri" altLang="ko-KR" b="1">
                <a:solidFill>
                  <a:schemeClr val="tx1">
                    <a:lumMod val="50000"/>
                    <a:lumOff val="50000"/>
                  </a:schemeClr>
                </a:solidFill>
              </a:rPr>
              <a:t>17</a:t>
            </a:r>
            <a:r xmlns:a="http://schemas.openxmlformats.org/drawingml/2006/main">
              <a:rPr lang="kri" altLang="en-US" b="1">
                <a:solidFill>
                  <a:schemeClr val="tx1">
                    <a:lumMod val="50000"/>
                    <a:lumOff val="50000"/>
                  </a:schemeClr>
                </a:solidFill>
              </a:rPr>
              <a:t> </a:t>
            </a:r>
            <a:r xmlns:a="http://schemas.openxmlformats.org/drawingml/2006/main">
              <a:rPr lang="kri" altLang="ko-KR" b="1">
                <a:solidFill>
                  <a:schemeClr val="tx1">
                    <a:lumMod val="50000"/>
                    <a:lumOff val="50000"/>
                  </a:schemeClr>
                </a:solidFill>
              </a:rPr>
              <a:t>Di</a:t>
            </a:r>
            <a:r xmlns:a="http://schemas.openxmlformats.org/drawingml/2006/main">
              <a:rPr lang="kri" altLang="en-US" b="1">
                <a:solidFill>
                  <a:schemeClr val="tx1">
                    <a:lumMod val="50000"/>
                    <a:lumOff val="50000"/>
                  </a:schemeClr>
                </a:solidFill>
              </a:rPr>
              <a:t> </a:t>
            </a:r>
            <a:r xmlns:a="http://schemas.openxmlformats.org/drawingml/2006/main">
              <a:rPr lang="kri" altLang="ko-KR" b="1">
                <a:solidFill>
                  <a:schemeClr val="tx1">
                    <a:lumMod val="50000"/>
                    <a:lumOff val="50000"/>
                  </a:schemeClr>
                </a:solidFill>
              </a:rPr>
              <a:t>Wɔd</a:t>
            </a:r>
            <a:r xmlns:a="http://schemas.openxmlformats.org/drawingml/2006/main">
              <a:rPr lang="kri" altLang="en-US" b="1">
                <a:solidFill>
                  <a:schemeClr val="tx1">
                    <a:lumMod val="50000"/>
                    <a:lumOff val="50000"/>
                  </a:schemeClr>
                </a:solidFill>
              </a:rPr>
              <a:t> </a:t>
            </a:r>
            <a:r xmlns:a="http://schemas.openxmlformats.org/drawingml/2006/main">
              <a:rPr lang="kri" altLang="ko-KR" b="1">
                <a:solidFill>
                  <a:schemeClr val="tx1">
                    <a:lumMod val="50000"/>
                    <a:lumOff val="50000"/>
                  </a:schemeClr>
                </a:solidFill>
              </a:rPr>
              <a:t>ɔf</a:t>
            </a:r>
            <a:r xmlns:a="http://schemas.openxmlformats.org/drawingml/2006/main">
              <a:rPr lang="kri" altLang="en-US" b="1">
                <a:solidFill>
                  <a:schemeClr val="tx1">
                    <a:lumMod val="50000"/>
                    <a:lumOff val="50000"/>
                  </a:schemeClr>
                </a:solidFill>
              </a:rPr>
              <a:t> </a:t>
            </a:r>
            <a:r xmlns:a="http://schemas.openxmlformats.org/drawingml/2006/main">
              <a:rPr lang="kri" altLang="ko-KR" b="1">
                <a:solidFill>
                  <a:schemeClr val="tx1">
                    <a:lumMod val="50000"/>
                    <a:lumOff val="50000"/>
                  </a:schemeClr>
                </a:solidFill>
              </a:rPr>
              <a:t>Gɔd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400"/>
              <a:t>Tɛn Disasta dɛn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kri" altLang="ko-KR" sz="4000">
                <a:solidFill>
                  <a:srgbClr val="FF0000"/>
                </a:solidFill>
              </a:rPr>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kri" altLang="ko-KR" sz="3600">
                <a:solidFill>
                  <a:schemeClr val="tx1">
                    <a:lumMod val="65000"/>
                    <a:lumOff val="35000"/>
                  </a:schemeClr>
                </a:solidFill>
              </a:rPr>
              <a:t>Usay Samsin in pawa kɔmɔt?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ia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leg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ay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kri" altLang="en-US" sz="2800">
                <a:solidFill>
                  <a:srgbClr val="FF0000"/>
                </a:solidFill>
              </a:rPr>
              <a:t>1 </a:t>
            </a:r>
            <a:r xmlns:a="http://schemas.openxmlformats.org/drawingml/2006/main">
              <a:rPr lang="kri" altLang="ko-KR" sz="2800">
                <a:solidFill>
                  <a:srgbClr val="FF0000"/>
                </a:solidFill>
              </a:rPr>
              <a:t>ia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kri" altLang="ko-KR" sz="3600">
                <a:solidFill>
                  <a:schemeClr val="tx1">
                    <a:lumMod val="65000"/>
                    <a:lumOff val="35000"/>
                  </a:schemeClr>
                </a:solidFill>
              </a:rPr>
              <a:t>Di uman bɔn wan bɔy pikin ɛn gi am di nem Samsin. I gro ɛn PAPA GƆD blɛs am.</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kri" altLang="ko-KR" sz="2800">
                <a:solidFill>
                  <a:schemeClr val="tx1">
                    <a:lumMod val="65000"/>
                    <a:lumOff val="35000"/>
                  </a:schemeClr>
                </a:solidFill>
              </a:rPr>
              <a:t>Jɔj dɛn</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b="1">
                <a:solidFill>
                  <a:schemeClr val="tx1">
                    <a:lumMod val="50000"/>
                    <a:lumOff val="50000"/>
                  </a:schemeClr>
                </a:solidFill>
              </a:rPr>
              <a:t>No. 27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600"/>
              <a:t>Ruth, Wan uman we gɛt fayn abit</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bg1">
                    <a:lumMod val="50000"/>
                  </a:schemeClr>
                </a:solidFill>
              </a:rPr>
              <a:t>Yu pipul dɛn go bi mi pipul dɛn ɛn yu Gɔd go bi mi Gɔd.</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Ruth</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Naomi na bin Ju uman, i bin gɛt tu bɔy pikin dɛn we mared pipul dɛn we nɔto Ju. Bɔt, in tu bɔy pikin dɛn day. So, i bin lɛf wit in tu gyal pikin dɛn we in man dɔn day.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Naomi bin disayd fɔ tɔn bak na in os na Juda. I tɛl in tu gyal pikin dɛn fɔ go bak na os. Bɔt, in sɛkɔn gyal pikin nɔ bin go bak na in yon tɔŋ, bɔt i fala in mama-in-law fɔ go de na Juda.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Ruth bin gɛt fɔ pik di tin dɛn we bin lɛf fɔ it fɔ go de wit Naomi, bikɔs i nɔ bin gɛt man we go ebul fɔ kia fɔ in 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I apin se i pik di gren we lɛf na wan fil we na Boaz in yon. Boaz bin tink se in na bigman ɛn i bin mared to Rut.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400">
                <a:solidFill>
                  <a:schemeClr val="tx1">
                    <a:lumMod val="65000"/>
                    <a:lumOff val="35000"/>
                  </a:schemeClr>
                </a:solidFill>
              </a:rPr>
              <a:t>Boaz bin wɛlkɔm Rut ɛn Naomi as famili ɛn i bin liv gladi layf. Tuta, Kiŋ Devid ɛn Jizɔs kɔmɔt na Boaz ɛn Rut in famili layn.</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600">
                <a:solidFill>
                  <a:schemeClr val="tx1">
                    <a:lumMod val="65000"/>
                    <a:lumOff val="35000"/>
                  </a:schemeClr>
                </a:solidFill>
              </a:rPr>
              <a:t>Ruth na bin Jɛntayl. I na bin gud uman ɛn i bin de sav in mama-in-law fayn fayn wan.</a:t>
            </a:r>
          </a:p>
          <a:p>
            <a:pPr xmlns:a="http://schemas.openxmlformats.org/drawingml/2006/main" algn="ctr"/>
            <a:r xmlns:a="http://schemas.openxmlformats.org/drawingml/2006/main">
              <a:rPr lang="kri" altLang="ko-KR" sz="3600">
                <a:solidFill>
                  <a:schemeClr val="tx1">
                    <a:lumMod val="65000"/>
                    <a:lumOff val="35000"/>
                  </a:schemeClr>
                </a:solidFill>
              </a:rPr>
              <a:t>So, i bin gɛt blɛsin.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kri" altLang="ko-KR" sz="3600">
                <a:solidFill>
                  <a:schemeClr val="tx1">
                    <a:lumMod val="65000"/>
                    <a:lumOff val="35000"/>
                  </a:schemeClr>
                </a:solidFill>
              </a:rPr>
              <a:t>Wi gɛt fɔ ɛp wi neba dɛn bak</a:t>
            </a:r>
          </a:p>
          <a:p>
            <a:pPr xmlns:a="http://schemas.openxmlformats.org/drawingml/2006/main" algn="ctr"/>
            <a:r xmlns:a="http://schemas.openxmlformats.org/drawingml/2006/main">
              <a:rPr lang="kri" altLang="ko-KR" sz="3600">
                <a:solidFill>
                  <a:schemeClr val="tx1">
                    <a:lumMod val="65000"/>
                    <a:lumOff val="35000"/>
                  </a:schemeClr>
                </a:solidFill>
              </a:rPr>
              <a:t>ɛn wɔship Gɔd</a:t>
            </a:r>
          </a:p>
          <a:p>
            <a:pPr xmlns:a="http://schemas.openxmlformats.org/drawingml/2006/main" algn="ctr"/>
            <a:r xmlns:a="http://schemas.openxmlformats.org/drawingml/2006/main">
              <a:rPr lang="kri" altLang="ko-KR" sz="3600">
                <a:solidFill>
                  <a:schemeClr val="tx1">
                    <a:lumMod val="65000"/>
                    <a:lumOff val="35000"/>
                  </a:schemeClr>
                </a:solidFill>
              </a:rPr>
              <a:t>wit gud ɛn tru at.</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kri" altLang="ko-KR" sz="3600">
                <a:solidFill>
                  <a:schemeClr val="tx1">
                    <a:lumMod val="65000"/>
                    <a:lumOff val="35000"/>
                  </a:schemeClr>
                </a:solidFill>
              </a:rPr>
              <a:t>Ɛn di Ijipshian dɛn go no se na mi na PAPA GƆD we a es mi an agens Ijipt ɛn pul di Izrɛlayt dɛn kɔmɔt de.</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Ɛksodɔs</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200"/>
              <a:t>Gɔd?</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rgbClr val="C00000"/>
                </a:solidFill>
              </a:rPr>
              <a:t>Gɔd..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Gɔd nɔ de luk di we aw pɔsin de luk na do, bɔt i de luk di pɔsin in at.</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Wetin mek Naomi bin kɔmɔt na Moab ɛn kam bak na in os ɛn go na Juda?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bikɔs i bin sik..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bikɔs in man bin day..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bikɔs in tu bɔy pikin dɛn day..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bikɔs i bin want fɔ mit in famili..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rgbClr val="FF0000"/>
                </a:solidFill>
              </a:rPr>
              <a:t>3 </a:t>
            </a:r>
            <a:r xmlns:a="http://schemas.openxmlformats.org/drawingml/2006/main">
              <a:rPr lang="kri" altLang="ko-KR" sz="2800">
                <a:solidFill>
                  <a:srgbClr val="FF0000"/>
                </a:solidFill>
              </a:rPr>
              <a:t>bikɔs in tu bɔy pikin dɛn day..</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bg1">
                    <a:lumMod val="50000"/>
                  </a:schemeClr>
                </a:solidFill>
              </a:rPr>
              <a:t>Yu pipul dɛn go bi mi pipul dɛn ɛn yu Gɔd go bi mi Gɔd.</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Ruth</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b="1">
                <a:solidFill>
                  <a:schemeClr val="tx1">
                    <a:lumMod val="50000"/>
                    <a:lumOff val="50000"/>
                  </a:schemeClr>
                </a:solidFill>
              </a:rPr>
              <a:t>No. 28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400"/>
              <a:t>Ana in Prea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Ɛn di bɔbɔ we nem Samiɛl kɔntinyu fɔ big ɛn i lɛk PAPA GƆD ɛn mɔtalman.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Fɔs Samiɛl</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Ana nɔ bin gɛt bɔy pikin. So, i bin so sɔri dat i pre to Gɔd. “O, Papa Gɔd, if yu gi mi bɔy pikin, a go gi am fɔ yu fɔ ɔl in layf.”</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Gɔd mɛmba in prea ɛn gi Ana wan bɔy pikin we nem Samiɛl.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Ana bin gi in pikin fɔ wɔship Gɔd na di tɛmpul lɛk aw i bin de pre bifo.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Samiɛl bin de na di tɛmpul de wɔship Gɔd. I bin gɛt bɔku gudnɛs frɔm mɔtalman ɛn Gɔd.</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400">
                <a:solidFill>
                  <a:schemeClr val="tx1">
                    <a:lumMod val="65000"/>
                    <a:lumOff val="35000"/>
                  </a:schemeClr>
                </a:solidFill>
              </a:rPr>
              <a:t>Smɔl Samiɛl bin gro fayn ɛn bi yɔŋ bɔbɔ. Dɔn, leta, i bi prɔfɛt we bin de lisin to Gɔd in vɔys.</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Mozis bin tɛl di Ijipshian kiŋ, Fɛro, wetin Gɔd tɛl am fɔ du. ”Dis na wetin PAPA GƆD se: Lɛ mi pipul dɛn go, so dat dɛn go wɔship mi.”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200">
                <a:solidFill>
                  <a:schemeClr val="tx1">
                    <a:lumMod val="65000"/>
                    <a:lumOff val="35000"/>
                  </a:schemeClr>
                </a:solidFill>
              </a:rPr>
              <a:t>Gɔd bin lisin to Ana in ɔl prea, i mɛmba am ɛn ansa am gud gud wan.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kri" altLang="ko-KR" sz="3200">
                <a:solidFill>
                  <a:schemeClr val="tx1">
                    <a:lumMod val="65000"/>
                    <a:lumOff val="35000"/>
                  </a:schemeClr>
                </a:solidFill>
              </a:rPr>
              <a:t>Gɔd de lisin to ɔl wi prea.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kri" altLang="ko-KR" sz="3200">
                <a:solidFill>
                  <a:schemeClr val="tx1">
                    <a:lumMod val="65000"/>
                    <a:lumOff val="35000"/>
                  </a:schemeClr>
                </a:solidFill>
              </a:rPr>
              <a:t>So, wi fɔ pre</a:t>
            </a:r>
          </a:p>
          <a:p>
            <a:pPr xmlns:a="http://schemas.openxmlformats.org/drawingml/2006/main" algn="ctr"/>
            <a:r xmlns:a="http://schemas.openxmlformats.org/drawingml/2006/main">
              <a:rPr lang="kri" altLang="ko-KR" sz="3200">
                <a:solidFill>
                  <a:schemeClr val="tx1">
                    <a:lumMod val="65000"/>
                    <a:lumOff val="35000"/>
                  </a:schemeClr>
                </a:solidFill>
              </a:rPr>
              <a:t>siriɔs wan ɛn ɔnɛs wan.</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200"/>
              <a:t>Gɔd?</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rgbClr val="C00000"/>
                </a:solidFill>
              </a:rPr>
              <a:t>Gɔd..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Gɔd bin lisin to wi prea ɛn ansa wi fetful wan.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na di...</a:t>
            </a:r>
            <a:r xmlns:a="http://schemas.openxmlformats.org/drawingml/2006/main">
              <a:rPr lang="kri" altLang="en-US" sz="4000">
                <a:solidFill>
                  <a:srgbClr val="FF0000"/>
                </a:solidFill>
              </a:rPr>
              <a:t> </a:t>
            </a:r>
            <a:r xmlns:a="http://schemas.openxmlformats.org/drawingml/2006/main">
              <a:rPr lang="kri" altLang="ko-KR" sz="4000">
                <a:solidFill>
                  <a:srgbClr val="FF0000"/>
                </a:solidFill>
              </a:rPr>
              <a:t>Tɛst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Wetin mek Ana bin rili fil bad?</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bikɔs ɔf di bɛlɛ we de at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bikɔs dɛn nɔ gɛt mɔni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bikɔs i nɔ gɛt bɔy pikin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bikɔs i bin ɔg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rgbClr val="FF0000"/>
                </a:solidFill>
              </a:rPr>
              <a:t>3 </a:t>
            </a:r>
            <a:r xmlns:a="http://schemas.openxmlformats.org/drawingml/2006/main">
              <a:rPr lang="kri" altLang="ko-KR" sz="2800">
                <a:solidFill>
                  <a:srgbClr val="FF0000"/>
                </a:solidFill>
              </a:rPr>
              <a:t>bikɔs i nɔ gɛt bɔy pikin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Ɛn di bɔbɔ we nem Samiɛl kɔntinyu fɔ big ɛn i lɛk PAPA GƆD ɛn mɔtalman.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Fɔs Samiɛl</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b="1">
                <a:solidFill>
                  <a:schemeClr val="tx1">
                    <a:lumMod val="50000"/>
                    <a:lumOff val="50000"/>
                  </a:schemeClr>
                </a:solidFill>
              </a:rPr>
              <a:t>Nɔ.</a:t>
            </a:r>
            <a:r xmlns:a="http://schemas.openxmlformats.org/drawingml/2006/main">
              <a:rPr lang="kri" altLang="en-US" b="1">
                <a:solidFill>
                  <a:schemeClr val="tx1">
                    <a:lumMod val="50000"/>
                    <a:lumOff val="50000"/>
                  </a:schemeClr>
                </a:solidFill>
              </a:rPr>
              <a:t> </a:t>
            </a:r>
            <a:r xmlns:a="http://schemas.openxmlformats.org/drawingml/2006/main">
              <a:rPr lang="kri" altLang="ko-KR" b="1">
                <a:solidFill>
                  <a:schemeClr val="tx1">
                    <a:lumMod val="50000"/>
                    <a:lumOff val="50000"/>
                  </a:schemeClr>
                </a:solidFill>
              </a:rPr>
              <a:t>29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400"/>
              <a:t>Kiŋ Sɔl, di Fɔs Kiŋ na Izrɛl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PAPA GƆD ansa se: “Una lisin to dɛn ɛn gi dɛn kiŋ.” Dɔn Samiɛl tɛl di Izrɛlayt man dɛn se: “Ɔlman go bak na in tɔŋ.”</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Fɔs Samiɛl</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“Wi nid kiŋ!” Izrɛl pipul dɛn bin aks fɔ gi Samiɛl wan kiŋ fɔ dɛn.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Gɔd tɛl Samiɛl se: “A go gi dɛn kiŋ lɛk aw dɛn aks am.”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Gɔd sɛn Sɔl to Samiɛl. Gɔd mek Samiɛl tɔn ɔyl na in ed fɔ bi kiŋ na Izrɛl.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“Dis na wi lida, Sɔl.” Samiɛl mek di Izrɛlayt dɛn no se Gɔd bin pik Sɔl fɔ bi lida fɔ Izrɛl.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"Nɔ we nɔ de! Udat na Gɔd? Mi na gɔd“ Fɛro nɔ gri fɔ du am tranga wan.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400">
                <a:solidFill>
                  <a:schemeClr val="tx1">
                    <a:lumMod val="65000"/>
                    <a:lumOff val="35000"/>
                  </a:schemeClr>
                </a:solidFill>
              </a:rPr>
              <a:t>Fɔs, Sɔl bin lid di Izrɛlayt dɛn fayn fayn wan fɔ obe wetin Gɔd want fetful wan. Bɔt, i bin bi bad kiŋ we bin de kɔmɔt biɛn Gɔd in wil bikɔs i bin prawd ɛn prawd.</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600">
                <a:solidFill>
                  <a:schemeClr val="tx1">
                    <a:lumMod val="65000"/>
                    <a:lumOff val="35000"/>
                  </a:schemeClr>
                </a:solidFill>
              </a:rPr>
              <a:t>Fɔs, Sɔl bin ɔmbul.</a:t>
            </a:r>
          </a:p>
          <a:p>
            <a:pPr xmlns:a="http://schemas.openxmlformats.org/drawingml/2006/main" algn="ctr"/>
            <a:r xmlns:a="http://schemas.openxmlformats.org/drawingml/2006/main">
              <a:rPr lang="kri" altLang="ko-KR" sz="3600">
                <a:solidFill>
                  <a:schemeClr val="tx1">
                    <a:lumMod val="65000"/>
                    <a:lumOff val="35000"/>
                  </a:schemeClr>
                </a:solidFill>
              </a:rPr>
              <a:t>Bɔt afta we i bi kiŋ, .</a:t>
            </a:r>
          </a:p>
          <a:p>
            <a:pPr xmlns:a="http://schemas.openxmlformats.org/drawingml/2006/main" algn="ctr"/>
            <a:r xmlns:a="http://schemas.openxmlformats.org/drawingml/2006/main">
              <a:rPr lang="kri" altLang="ko-KR" sz="3600">
                <a:solidFill>
                  <a:schemeClr val="tx1">
                    <a:lumMod val="65000"/>
                    <a:lumOff val="35000"/>
                  </a:schemeClr>
                </a:solidFill>
              </a:rPr>
              <a:t>i nɔ bin de obe wetin Gɔd want igen.</a:t>
            </a:r>
          </a:p>
          <a:p>
            <a:pPr xmlns:a="http://schemas.openxmlformats.org/drawingml/2006/main" algn="ctr"/>
            <a:r xmlns:a="http://schemas.openxmlformats.org/drawingml/2006/main">
              <a:rPr lang="kri" altLang="ko-KR" sz="3600">
                <a:solidFill>
                  <a:schemeClr val="tx1">
                    <a:lumMod val="65000"/>
                    <a:lumOff val="35000"/>
                  </a:schemeClr>
                </a:solidFill>
              </a:rPr>
              <a:t>I bin bigin fɔ prawd ɛn gridi.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kri" altLang="ko-KR" sz="3600">
                <a:solidFill>
                  <a:schemeClr val="tx1">
                    <a:lumMod val="65000"/>
                    <a:lumOff val="35000"/>
                  </a:schemeClr>
                </a:solidFill>
              </a:rPr>
              <a:t>Yu fɔ ɔmbul ɔltɛm we yu Papa Gɔd de es yu ɔp.</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200"/>
              <a:t>Gɔd?</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rgbClr val="C00000"/>
                </a:solidFill>
              </a:rPr>
              <a:t>Gɔd..</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Gɔd lɛk di wan dɛn we ɔmbul, .</a:t>
            </a:r>
          </a:p>
          <a:p>
            <a:r xmlns:a="http://schemas.openxmlformats.org/drawingml/2006/main">
              <a:rPr lang="kri" altLang="ko-KR" sz="3600">
                <a:solidFill>
                  <a:schemeClr val="tx1">
                    <a:lumMod val="65000"/>
                    <a:lumOff val="35000"/>
                  </a:schemeClr>
                </a:solidFill>
              </a:rPr>
              <a:t>bɔt i nɔ gri wit di wan dɛn we prawd.</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Wetin di Izrɛlayt dɛn bin aks Samiɛl?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it fɔ it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kiŋ</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Gɔd in Wɔd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os we de na di 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rgbClr val="FF0000"/>
                </a:solidFill>
              </a:rPr>
              <a:t>2 </a:t>
            </a:r>
            <a:r xmlns:a="http://schemas.openxmlformats.org/drawingml/2006/main">
              <a:rPr lang="kri" altLang="ko-KR" sz="2800">
                <a:solidFill>
                  <a:srgbClr val="FF0000"/>
                </a:solidFill>
              </a:rPr>
              <a:t>kiŋ</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PAPA GƆD ansa se: “Una lisin to dɛn ɛn gi dɛn kiŋ.” Dɔn Samiɛl tɛl di Izrɛlayt man dɛn se: “Ɔlman go bak na in tɔŋ.”</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Fɔs Samiɛl</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b="1">
                <a:solidFill>
                  <a:schemeClr val="tx1">
                    <a:lumMod val="50000"/>
                    <a:lumOff val="50000"/>
                  </a:schemeClr>
                </a:solidFill>
              </a:rPr>
              <a:t>Nɔ.</a:t>
            </a:r>
            <a:r xmlns:a="http://schemas.openxmlformats.org/drawingml/2006/main">
              <a:rPr lang="kri" altLang="en-US" b="1">
                <a:solidFill>
                  <a:schemeClr val="tx1">
                    <a:lumMod val="50000"/>
                    <a:lumOff val="50000"/>
                  </a:schemeClr>
                </a:solidFill>
              </a:rPr>
              <a:t> </a:t>
            </a:r>
            <a:r xmlns:a="http://schemas.openxmlformats.org/drawingml/2006/main">
              <a:rPr lang="kri" altLang="ko-KR" b="1">
                <a:solidFill>
                  <a:schemeClr val="tx1">
                    <a:lumMod val="50000"/>
                    <a:lumOff val="50000"/>
                  </a:schemeClr>
                </a:solidFill>
              </a:rPr>
              <a:t>30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t>Yɔŋ Bɔy, Devid We kil Golaya</a:t>
            </a:r>
            <a:r xmlns:a="http://schemas.openxmlformats.org/drawingml/2006/main">
              <a:rPr lang="kri"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Devid tɛl di Filistin se: “Yu de kam fɛt mi wit sɔd, spia, ɛn swɛlin, bɔt a de kam agens yu wit PAPA GƆD we gɛt pawa pas ɔlman, we na di Gɔd fɔ di Izrɛlayt sojaman dɛn, we yu nɔ gri wit.”</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Fɔs Samiɛl</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500">
                <a:solidFill>
                  <a:schemeClr val="tx1">
                    <a:lumMod val="65000"/>
                    <a:lumOff val="35000"/>
                  </a:schemeClr>
                </a:solidFill>
              </a:rPr>
              <a:t>Wan big big sojaman we nem Golaya bin de na di Filistin kamp. I bin provok Gɔd in nem we i bigin fɔ fɛt.</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400">
                <a:solidFill>
                  <a:schemeClr val="tx1">
                    <a:lumMod val="65000"/>
                    <a:lumOff val="35000"/>
                  </a:schemeClr>
                </a:solidFill>
              </a:rPr>
              <a:t>Nɔbɔdi nɔ bin gɛt maynd fɔ fɛt am bikɔs i bin de mek i fred.</a:t>
            </a:r>
          </a:p>
          <a:p>
            <a:r xmlns:a="http://schemas.openxmlformats.org/drawingml/2006/main">
              <a:rPr lang="kri" altLang="ko-KR" sz="2400">
                <a:solidFill>
                  <a:schemeClr val="tx1">
                    <a:lumMod val="65000"/>
                    <a:lumOff val="35000"/>
                  </a:schemeClr>
                </a:solidFill>
              </a:rPr>
              <a:t>Da tɛm de, we na yɔŋ bɔbɔ, Devid tɛl Kiŋ Sɔl se, “A go go fɛt am.”</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‘A kin win am if Gɔd de wit mi.’</a:t>
            </a:r>
          </a:p>
          <a:p>
            <a:r xmlns:a="http://schemas.openxmlformats.org/drawingml/2006/main">
              <a:rPr lang="kri" altLang="ko-KR" sz="2800">
                <a:solidFill>
                  <a:schemeClr val="tx1">
                    <a:lumMod val="65000"/>
                    <a:lumOff val="35000"/>
                  </a:schemeClr>
                </a:solidFill>
              </a:rPr>
              <a:t>Devid bin go nia Golaya wit fayv smɔl smɔl ston dɛn.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Mozis bin pre to Gɔd. “Masta, duya mek a no wetin yu go du frɔm naw.”</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500">
                <a:solidFill>
                  <a:schemeClr val="tx1">
                    <a:lumMod val="65000"/>
                    <a:lumOff val="35000"/>
                  </a:schemeClr>
                </a:solidFill>
              </a:rPr>
              <a:t>Devid tɛl Golaya we bin kam fɛt am wit sɔd ɛn spia. “A de fɛt yu insay PAPA GƆD in nem!”</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600">
                <a:solidFill>
                  <a:schemeClr val="tx1">
                    <a:lumMod val="65000"/>
                    <a:lumOff val="35000"/>
                  </a:schemeClr>
                </a:solidFill>
              </a:rPr>
              <a:t>Devid trowe ston ɛn nak Golayat na in fɔɛd.</a:t>
            </a:r>
          </a:p>
          <a:p>
            <a:r xmlns:a="http://schemas.openxmlformats.org/drawingml/2006/main">
              <a:rPr lang="kri" altLang="ko-KR" sz="2600">
                <a:solidFill>
                  <a:schemeClr val="tx1">
                    <a:lumMod val="65000"/>
                    <a:lumOff val="35000"/>
                  </a:schemeClr>
                </a:solidFill>
              </a:rPr>
              <a:t>Devid bin win dis fɛt wit Gɔd in ɛp.</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200">
                <a:solidFill>
                  <a:schemeClr val="tx1">
                    <a:lumMod val="65000"/>
                    <a:lumOff val="35000"/>
                  </a:schemeClr>
                </a:solidFill>
              </a:rPr>
              <a:t>Di Izrɛlayt sojaman dɛn bin de fred</a:t>
            </a:r>
            <a:r xmlns:a="http://schemas.openxmlformats.org/drawingml/2006/main">
              <a:rPr lang="kri" altLang="en-US" sz="3200">
                <a:solidFill>
                  <a:schemeClr val="tx1">
                    <a:lumMod val="65000"/>
                    <a:lumOff val="35000"/>
                  </a:schemeClr>
                </a:solidFill>
              </a:rPr>
              <a:t> </a:t>
            </a:r>
            <a:r xmlns:a="http://schemas.openxmlformats.org/drawingml/2006/main">
              <a:rPr lang="kri" altLang="ko-KR" sz="3200">
                <a:solidFill>
                  <a:schemeClr val="tx1">
                    <a:lumMod val="65000"/>
                    <a:lumOff val="35000"/>
                  </a:schemeClr>
                </a:solidFill>
              </a:rPr>
              <a:t>na di jayant we nem Golayath. Dɛn bin de fred am.</a:t>
            </a:r>
          </a:p>
          <a:p>
            <a:pPr xmlns:a="http://schemas.openxmlformats.org/drawingml/2006/main" algn="ctr"/>
            <a:r xmlns:a="http://schemas.openxmlformats.org/drawingml/2006/main">
              <a:rPr lang="kri" altLang="ko-KR" sz="3200">
                <a:solidFill>
                  <a:schemeClr val="tx1">
                    <a:lumMod val="65000"/>
                    <a:lumOff val="35000"/>
                  </a:schemeClr>
                </a:solidFill>
              </a:rPr>
              <a:t>Bɔt Devid we bin biliv se Gɔd go protɛkt am, bin gɛt maynd fɔ fɛt am ɛn win am.</a:t>
            </a:r>
          </a:p>
          <a:p>
            <a:pPr xmlns:a="http://schemas.openxmlformats.org/drawingml/2006/main" algn="ctr"/>
            <a:r xmlns:a="http://schemas.openxmlformats.org/drawingml/2006/main">
              <a:rPr lang="kri" altLang="ko-KR" sz="3200">
                <a:solidFill>
                  <a:schemeClr val="tx1">
                    <a:lumMod val="65000"/>
                    <a:lumOff val="35000"/>
                  </a:schemeClr>
                </a:solidFill>
              </a:rPr>
              <a:t>Wi fɔ biliv se Gɔd de protɛkt wi ɔltɛm. Wi kin gɛt maynd bay we wi biliv se Gɔd go protɛkt wi pan ɛnitin.</a:t>
            </a:r>
          </a:p>
          <a:p>
            <a:pPr xmlns:a="http://schemas.openxmlformats.org/drawingml/2006/main" algn="ctr"/>
            <a:r xmlns:a="http://schemas.openxmlformats.org/drawingml/2006/main">
              <a:rPr lang="kri" altLang="ko-KR" sz="3200">
                <a:solidFill>
                  <a:schemeClr val="tx1">
                    <a:lumMod val="65000"/>
                    <a:lumOff val="35000"/>
                  </a:schemeClr>
                </a:solidFill>
              </a:rPr>
              <a:t>Kɔrej we kɔmɔt frɔm biliv pan Gɔd kin win ɛni fred.</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200"/>
              <a:t>Gɔd?</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rgbClr val="C00000"/>
                </a:solidFill>
              </a:rPr>
              <a:t>Gɔd..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Gɔd de gi di wan dɛn we de fɛt fɔ am win.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Wetin na di tin we Devid bin trowe pan Golaya?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sɔd</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spia we dɛn kɔl spia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ston we dɛn kɔl ston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shild we dɛn kɔl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rgbClr val="FF0000"/>
                </a:solidFill>
              </a:rPr>
              <a:t>3 </a:t>
            </a:r>
            <a:r xmlns:a="http://schemas.openxmlformats.org/drawingml/2006/main">
              <a:rPr lang="kri" altLang="ko-KR" sz="2800">
                <a:solidFill>
                  <a:srgbClr val="FF0000"/>
                </a:solidFill>
              </a:rPr>
              <a:t>ston we dɛn kɔl ston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Devid bin tɛl di Filistin se: “Yu de kam fɛt mi wit sɔd, spia ɛn swɛlin, bɔt a de kam agens yu wit PAPA GƆD we gɛt pawa pas ɔlman, we na di Gɔd fɔ di Izrɛlayt sojaman dɛn, we yu nɔ gri wit.”</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Fɔs Samiɛl</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700">
                <a:solidFill>
                  <a:schemeClr val="tx1">
                    <a:lumMod val="65000"/>
                    <a:lumOff val="35000"/>
                  </a:schemeClr>
                </a:solidFill>
              </a:rPr>
              <a:t>Gɔd mek tɛn bad bad tin dɛn apin na di wan ol kɔntri na Ijipt. Ijipshian pipul dɛn ɛn Fɛro dɔn kam fɔ no udat na rial Gɔd.</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“Mozis, go na Ijipt wit ɔl yu Izrɛlayt dɛn rayt naw.” Fɛro nɔ bin gɛt ɔda tin fɔ du pas fɔ lɛf dɛn fɔ go.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600">
                <a:solidFill>
                  <a:schemeClr val="tx1">
                    <a:lumMod val="65000"/>
                    <a:lumOff val="35000"/>
                  </a:schemeClr>
                </a:solidFill>
              </a:rPr>
              <a:t>Fɛro bin tink se na in strɔng pas ɔlman we i nɔ pe atɛnshɔn to Gɔd.</a:t>
            </a:r>
            <a:r xmlns:a="http://schemas.openxmlformats.org/drawingml/2006/main">
              <a:rPr lang="kri"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kri" altLang="ko-KR" sz="3600">
                <a:solidFill>
                  <a:schemeClr val="tx1">
                    <a:lumMod val="65000"/>
                    <a:lumOff val="35000"/>
                  </a:schemeClr>
                </a:solidFill>
              </a:rPr>
              <a:t>So, i bin gɛt fɔ de ɔnda big big disasta dɛn.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kri" altLang="ko-KR" sz="3600">
                <a:solidFill>
                  <a:schemeClr val="tx1">
                    <a:lumMod val="65000"/>
                    <a:lumOff val="35000"/>
                  </a:schemeClr>
                </a:solidFill>
              </a:rPr>
              <a:t>Wi fɔ kɔnfɛs se Gɔd na di Ɔlmayti nɔto wi.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kri" altLang="ko-KR" sz="3600">
                <a:solidFill>
                  <a:schemeClr val="tx1">
                    <a:lumMod val="65000"/>
                    <a:lumOff val="35000"/>
                  </a:schemeClr>
                </a:solidFill>
              </a:rPr>
              <a:t>We PAPA GƆD si se i dɔn go fɔ luk, Gɔd kɔl am</a:t>
            </a:r>
          </a:p>
          <a:p>
            <a:r xmlns:a="http://schemas.openxmlformats.org/drawingml/2006/main">
              <a:rPr lang="kri" altLang="ko-KR" sz="3600">
                <a:solidFill>
                  <a:schemeClr val="tx1">
                    <a:lumMod val="65000"/>
                    <a:lumOff val="35000"/>
                  </a:schemeClr>
                </a:solidFill>
              </a:rPr>
              <a:t>frɔm insay di bush, .</a:t>
            </a:r>
          </a:p>
          <a:p>
            <a:r xmlns:a="http://schemas.openxmlformats.org/drawingml/2006/main">
              <a:rPr lang="kri" altLang="ko-KR" sz="3600">
                <a:solidFill>
                  <a:schemeClr val="tx1">
                    <a:lumMod val="65000"/>
                    <a:lumOff val="35000"/>
                  </a:schemeClr>
                </a:solidFill>
              </a:rPr>
              <a:t>"Mozis! Mozis!" En Mozis bin tok, “Na mi deya.”</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kri" altLang="ko-KR" sz="2800">
                <a:solidFill>
                  <a:schemeClr val="tx1">
                    <a:lumMod val="65000"/>
                    <a:lumOff val="35000"/>
                  </a:schemeClr>
                </a:solidFill>
              </a:rPr>
              <a:t>Ɛksodɔs</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200"/>
              <a:t>Gɔd?</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rgbClr val="C00000"/>
                </a:solidFill>
              </a:rPr>
              <a:t>Gɔd..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Gɔd na difrɛn fɔm aydɔl ɔ ɔda lay lay gɔd dɛn.</a:t>
            </a:r>
          </a:p>
          <a:p>
            <a:r xmlns:a="http://schemas.openxmlformats.org/drawingml/2006/main">
              <a:rPr lang="kri" altLang="ko-KR" sz="3600">
                <a:solidFill>
                  <a:schemeClr val="tx1">
                    <a:lumMod val="65000"/>
                    <a:lumOff val="35000"/>
                  </a:schemeClr>
                </a:solidFill>
              </a:rPr>
              <a:t>Gɔd de alayv ɛn i de wok wit in pawaful pawa.</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Ɔmɔs bad bad tin dɛn bin apin to Ijipt?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fayv</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sɛvin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twɛlv</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tɛn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rgbClr val="FF0000"/>
                </a:solidFill>
              </a:rPr>
              <a:t>4 </a:t>
            </a:r>
            <a:r xmlns:a="http://schemas.openxmlformats.org/drawingml/2006/main">
              <a:rPr lang="kri" altLang="ko-KR" sz="2800">
                <a:solidFill>
                  <a:srgbClr val="FF0000"/>
                </a:solidFill>
              </a:rPr>
              <a:t>tɛn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kri" altLang="ko-KR" sz="3600">
                <a:solidFill>
                  <a:schemeClr val="tx1">
                    <a:lumMod val="65000"/>
                    <a:lumOff val="35000"/>
                  </a:schemeClr>
                </a:solidFill>
              </a:rPr>
              <a:t>Ɛn di Ijipshian dɛn go no se na mi na PAPA GƆD we a es mi an agens Ijipt ɛn pul di Izrɛlayt dɛn kɔmɔt de.</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Ɛksodɔs</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b="1">
                <a:solidFill>
                  <a:schemeClr val="tx1">
                    <a:lumMod val="50000"/>
                    <a:lumOff val="50000"/>
                  </a:schemeClr>
                </a:solidFill>
              </a:rPr>
              <a:t>NƆ. 18. 18</a:t>
            </a:r>
            <a:r xmlns:a="http://schemas.openxmlformats.org/drawingml/2006/main">
              <a:rPr lang="kri" altLang="en-US" b="1">
                <a:solidFill>
                  <a:schemeClr val="tx1">
                    <a:lumMod val="50000"/>
                    <a:lumOff val="50000"/>
                  </a:schemeClr>
                </a:solidFill>
              </a:rPr>
              <a:t> </a:t>
            </a:r>
            <a:r xmlns:a="http://schemas.openxmlformats.org/drawingml/2006/main">
              <a:rPr lang="kri" altLang="ko-KR" b="1">
                <a:solidFill>
                  <a:schemeClr val="tx1">
                    <a:lumMod val="50000"/>
                    <a:lumOff val="50000"/>
                  </a:schemeClr>
                </a:solidFill>
              </a:rPr>
              <a:t>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400"/>
              <a:t>Wan Pila we gɛt Klawd</a:t>
            </a:r>
          </a:p>
          <a:p>
            <a:pPr xmlns:a="http://schemas.openxmlformats.org/drawingml/2006/main" algn="ctr"/>
            <a:r xmlns:a="http://schemas.openxmlformats.org/drawingml/2006/main">
              <a:rPr lang="kri" altLang="ko-KR" sz="4400"/>
              <a:t>ɛn Wan Pila fɔ Faya</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Na de, PAPA GƆD bin de go bifo dɛn wit wan pila we gɛt klawd fɔ gayd dɛn we dɛn de waka ɛn na nɛt insay wan pila we gɛt faya fɔ gi dɛn layt, so dat dɛn go ebul fɔ travul na de ɔ na nɛt.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Ɛksodɔs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Di Izrɛlayt pipul dɛn bin de na Ijipt fɔ 430 ia. Dɛn bin kɔmɔt na Ijipt bikɔs dɛn bin go bak na di land we dɛn bin dɔn prɔmis dɛn, we na Kenan-we di 430 ia dɔn.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“Aw wi go gɛt di rayt rod?”, “Wetin if wi mit bad pipul dɛn na rod?” Dɛn bin de wɔri bad bad wan.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Da tɛm de, Gɔd sho dɛn pruf fɔ sho se na in de gayd dɛn. Na bin di pila we gɛt klawd.</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Na nɛt, i kin bi di pila fɔ faya. Jɔs lɛk dis, Gɔd bin de gayd dɛn nɛt ɛn de.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400">
                <a:solidFill>
                  <a:schemeClr val="tx1">
                    <a:lumMod val="65000"/>
                    <a:lumOff val="35000"/>
                  </a:schemeClr>
                </a:solidFill>
              </a:rPr>
              <a:t>“Wi nɔ de fred, bikɔs Gɔd de wit wi!” Izrɛlayt pipul dɛn bin tɛl Gɔd tɛnki fɔ we i gayd dɛn wit di pila we gɛt klawd ɛn di pila we gɛt faya.</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kri" altLang="ko-KR" sz="2800">
                <a:solidFill>
                  <a:schemeClr val="tx1">
                    <a:lumMod val="65000"/>
                    <a:lumOff val="35000"/>
                  </a:schemeClr>
                </a:solidFill>
              </a:rPr>
              <a:t>Wan de, we Mozis si wan Ijipshian de bit wan Izrɛlayt, i vɛks, i tek in pipul dɛn say ɛn kil di Ijipshian.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na di...</a:t>
            </a:r>
            <a:r xmlns:a="http://schemas.openxmlformats.org/drawingml/2006/main">
              <a:rPr lang="kri" altLang="en-US" sz="4000">
                <a:solidFill>
                  <a:srgbClr val="FF0000"/>
                </a:solidFill>
              </a:rPr>
              <a:t> </a:t>
            </a:r>
            <a:r xmlns:a="http://schemas.openxmlformats.org/drawingml/2006/main">
              <a:rPr lang="kri" altLang="ko-KR" sz="4000">
                <a:solidFill>
                  <a:srgbClr val="FF0000"/>
                </a:solidFill>
              </a:rPr>
              <a:t>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600">
                <a:solidFill>
                  <a:schemeClr val="tx1">
                    <a:lumMod val="65000"/>
                    <a:lumOff val="35000"/>
                  </a:schemeClr>
                </a:solidFill>
              </a:rPr>
              <a:t>We bɔku Izrɛlayt pipul dɛn bin de krɔs oba di dɛzat we denja, Gɔd bin sho dɛn pruf fɔ sho se i bin de gayd dɛn ɛn protɛkt dɛn wit di pila we gɛt klawd ɛn di pila we gɛt faya.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kri" altLang="ko-KR" sz="3600">
                <a:solidFill>
                  <a:schemeClr val="tx1">
                    <a:lumMod val="65000"/>
                    <a:lumOff val="35000"/>
                  </a:schemeClr>
                </a:solidFill>
              </a:rPr>
              <a:t>Naw, Gɔd de wit mi ɛn protɛkt mi. Lɛ wi tɛl Gɔd tɛnki.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200"/>
              <a:t>Gɔd?</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rgbClr val="C00000"/>
                </a:solidFill>
              </a:rPr>
              <a:t>Gɔd..</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Gɔd de wit wi ɔltɛm.</a:t>
            </a:r>
          </a:p>
          <a:p>
            <a:r xmlns:a="http://schemas.openxmlformats.org/drawingml/2006/main">
              <a:rPr lang="kri" altLang="ko-KR" sz="3600">
                <a:solidFill>
                  <a:schemeClr val="tx1">
                    <a:lumMod val="65000"/>
                    <a:lumOff val="35000"/>
                  </a:schemeClr>
                </a:solidFill>
              </a:rPr>
              <a:t>Ɛn i de protɛkt wi nɛt ɛn de.</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We Izrɛlayt pipul dɛn kɔmɔt na Ijipt, wetin Gɔd bin gayd dɛn wit?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di pila we gɛt klawd ɛn di pila we gɛt faya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bɔd ɛn fish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san ɛn mun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dɔg ɛn pusi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rgbClr val="FF0000"/>
                </a:solidFill>
              </a:rPr>
              <a:t>1 </a:t>
            </a:r>
            <a:r xmlns:a="http://schemas.openxmlformats.org/drawingml/2006/main">
              <a:rPr lang="kri" altLang="ko-KR" sz="2800">
                <a:solidFill>
                  <a:srgbClr val="FF0000"/>
                </a:solidFill>
              </a:rPr>
              <a:t>di pila we gɛt klawd ɛn di pila we gɛt faya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Na de, PAPA GƆD bin de go bifo dɛn wit wan pila we gɛt klawd fɔ gayd dɛn we dɛn de waka ɛn na nɛt insay wan pila we gɛt faya fɔ gi dɛn layt, so dat dɛn go ebul fɔ travul na de ɔ na nɛt.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Ɛksodɔs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b="1">
                <a:solidFill>
                  <a:schemeClr val="tx1">
                    <a:lumMod val="50000"/>
                    <a:lumOff val="50000"/>
                  </a:schemeClr>
                </a:solidFill>
              </a:rPr>
              <a:t>19 Na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400"/>
              <a:t>Izrɛlayt dɛn we de pas na di si we dɔn sheb na dray grɔn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Dɔn Mozis es in an oba di si, ɛn ɔl da nɛt de PAPA GƆD drɛb di si bak wit big big briz we de blo na di ist ɛn tɔn am to dray land. Di wata bin sheb,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Ɛksodɔs</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14: 14: 14 .</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21. Di wan dɛn we de wok</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Mozis ɛn di Izrɛlayt dɛn mit di Rɛd Si we dɛn bin de go na Kenan.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Ijipshian bin rɔnawe pan di Izrɛlayt dɛn fɔ kech dɛn bak.</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Dɔn, wan wɔndaful tin bin apin! Gɔd mek di Rɛd Si sheb ɛn di Izrɛlayt dɛn waka krɔs na di dray grɔn.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Ijipshian sojaman dɛn bin rɔnawe pan dɛn, bɔt di si bin go bak bak, ɔl di Ijipshian sojaman dɛn bin flɔd insay di si. Nɔn pan dɛn nɔ bin sev.</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kri" altLang="ko-KR" sz="2800">
                <a:solidFill>
                  <a:schemeClr val="tx1">
                    <a:lumMod val="65000"/>
                    <a:lumOff val="35000"/>
                  </a:schemeClr>
                </a:solidFill>
              </a:rPr>
              <a:t>We Fɛro yɛri bɔt dis, Mozis fred am ɛn rɔnawe kɔmɔt na di Ijipt Palɛs ɛn go de na di Midian dɛzat.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Wi tɛl Gɔd tɛnki fɔ we i sev wi! Ɔl di Izrɛlayt dɛn bin de siŋ siŋ dɛn we de mek dɛn gladi.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600">
                <a:solidFill>
                  <a:schemeClr val="tx1">
                    <a:lumMod val="65000"/>
                    <a:lumOff val="35000"/>
                  </a:schemeClr>
                </a:solidFill>
              </a:rPr>
              <a:t>Gɔd bin sev di Izrɛlayt dɛn frɔm di bad tin we bin de apin to dɛn.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kri" altLang="ko-KR" sz="3600">
                <a:solidFill>
                  <a:schemeClr val="tx1">
                    <a:lumMod val="65000"/>
                    <a:lumOff val="35000"/>
                  </a:schemeClr>
                </a:solidFill>
              </a:rPr>
              <a:t>A bin de insay di sityueshɔn bak fɔ day bikɔs ɔf sin, bɔt Gɔd sɛn Jizɔs fɔ sev mi!</a:t>
            </a:r>
          </a:p>
          <a:p>
            <a:pPr xmlns:a="http://schemas.openxmlformats.org/drawingml/2006/main" algn="ctr"/>
            <a:r xmlns:a="http://schemas.openxmlformats.org/drawingml/2006/main">
              <a:rPr lang="kri" altLang="ko-KR" sz="3600">
                <a:solidFill>
                  <a:schemeClr val="tx1">
                    <a:lumMod val="65000"/>
                    <a:lumOff val="35000"/>
                  </a:schemeClr>
                </a:solidFill>
              </a:rPr>
              <a:t>Gɔd sev mi frɔm day we go de sote go!</a:t>
            </a:r>
          </a:p>
          <a:p>
            <a:pPr xmlns:a="http://schemas.openxmlformats.org/drawingml/2006/main" algn="ctr"/>
            <a:r xmlns:a="http://schemas.openxmlformats.org/drawingml/2006/main">
              <a:rPr lang="kri" altLang="ko-KR" sz="3600">
                <a:solidFill>
                  <a:schemeClr val="tx1">
                    <a:lumMod val="65000"/>
                    <a:lumOff val="35000"/>
                  </a:schemeClr>
                </a:solidFill>
              </a:rPr>
              <a:t>Oh, Papa Gɔd, a tɛl yu bɔku tɛnki!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200"/>
              <a:t>Gɔd na?</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rgbClr val="C00000"/>
                </a:solidFill>
              </a:rPr>
              <a:t>Gɔd.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Gɔd na wi sevɔ we de sev in pipul dɛn wit wan wɔndaful we.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Aw di Izrɛlayt dɛn bin krɔs di Rɛd Si?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Gɔd sɛn wan big ship fɔ dɛn.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Gɔd mek dɛn waka pan di si wata.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Gɔd sheb di Rɛd Si ɛn mek dɛn waka go bifo</a:t>
            </a:r>
          </a:p>
          <a:p>
            <a:r xmlns:a="http://schemas.openxmlformats.org/drawingml/2006/main">
              <a:rPr lang="kri" altLang="ko-KR" sz="2800">
                <a:solidFill>
                  <a:schemeClr val="tx1">
                    <a:lumMod val="65000"/>
                    <a:lumOff val="35000"/>
                  </a:schemeClr>
                </a:solidFill>
              </a:rPr>
              <a:t>di dray grɔn.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Gɔd mek dɛn flay oba di si.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rgbClr val="FF0000"/>
                </a:solidFill>
              </a:rPr>
              <a:t>3 </a:t>
            </a:r>
            <a:r xmlns:a="http://schemas.openxmlformats.org/drawingml/2006/main">
              <a:rPr lang="kri" altLang="ko-KR" sz="2800">
                <a:solidFill>
                  <a:srgbClr val="FF0000"/>
                </a:solidFill>
              </a:rPr>
              <a:t>Gɔd sheb di Rɛd Si ɛn mek dɛn waka go bifo</a:t>
            </a:r>
          </a:p>
          <a:p>
            <a:r xmlns:a="http://schemas.openxmlformats.org/drawingml/2006/main">
              <a:rPr lang="kri" altLang="ko-KR" sz="2800">
                <a:solidFill>
                  <a:srgbClr val="FF0000"/>
                </a:solidFill>
              </a:rPr>
              <a:t>di dray grɔn.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Dɔn Mozis es in an oba di si, ɛn ɔl da nɛt de PAPA GƆD drɛb di si bak wit big big briz we de blo na di ist ɛn tɔn am to dray land. Di wata bin sheb,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Ɛksodɔs</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14: 14: 14 .</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21. Di wan dɛn we de wok</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b="1">
                <a:solidFill>
                  <a:schemeClr val="tx1">
                    <a:lumMod val="50000"/>
                    <a:lumOff val="50000"/>
                  </a:schemeClr>
                </a:solidFill>
              </a:rPr>
              <a:t>No. 20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600"/>
              <a:t>Gɔd We Let Mit dɔŋ</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bg1">
                    <a:lumMod val="50000"/>
                  </a:schemeClr>
                </a:solidFill>
              </a:rPr>
              <a:t>"A dɔn yɛri di Izrɛlayt dɛn de grɔmbul. Tɛl dɛn se, 'We di ples dɔn dak, una go it mit, ɛn na mɔnin, una go ful-ɔp wit bred. Dɔn una go no se mi na PAPA GƆD we na una Gɔd.'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Ɛksodɔs</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Di Izrɛlayt dɛn nɔ bin gɛt ɛnitin fɔ it na di dɛzat. Dɔn dɛn grɔmbul pan Mozis ɛn Gɔd.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Dɔn PAPA GƆD tɛl Mozis. “A go lɛf tin fɔ it frɔm ɛvin fɔ una.”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Na mɔnin, tin dɛn we tan lɛk frɔst bin de apia na di dɛzat flo.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kri" altLang="ko-KR" sz="2800">
                <a:solidFill>
                  <a:schemeClr val="tx1">
                    <a:lumMod val="65000"/>
                    <a:lumOff val="35000"/>
                  </a:schemeClr>
                </a:solidFill>
              </a:rPr>
              <a:t>Mozis bin liv as shɛpad fɔ 40 ia ɛn leta i ol 80 ia.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Na ivintɛm kwayl kam oba dɛn ɛn fɔdɔm ɛn kɔba di kamp. Dɛn gɛda dɛn, kuk ɛn it dɛn. Dɛn nɔ bin angri ivin na di dɛzat.</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600">
                <a:solidFill>
                  <a:schemeClr val="tx1">
                    <a:lumMod val="65000"/>
                    <a:lumOff val="35000"/>
                  </a:schemeClr>
                </a:solidFill>
              </a:rPr>
              <a:t>“Tɛnki, Gɔd!” Mozis ɛn di Izrɛlayt pipul dɛn bin sɔprayz fɔ si Gɔd in ɔlmayti pawa.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600">
                <a:solidFill>
                  <a:schemeClr val="tx1">
                    <a:lumMod val="65000"/>
                    <a:lumOff val="35000"/>
                  </a:schemeClr>
                </a:solidFill>
              </a:rPr>
              <a:t>Gɔd bin de gi in pipul dɛn it ɛvride wit wɔndaful we ɛn in ɔlmayti pawa ivin na di dɛzat usay dɛn nɔ bin ebul fɔ fɛn ɛni wan.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kri" altLang="ko-KR" sz="3600">
                <a:solidFill>
                  <a:schemeClr val="tx1">
                    <a:lumMod val="65000"/>
                    <a:lumOff val="35000"/>
                  </a:schemeClr>
                </a:solidFill>
              </a:rPr>
              <a:t>Wi biliv se Gɔd go gi wi di tin dɛn we wi nid wit in wɔndaful we fetful wan.</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200"/>
              <a:t>Gɔd na?</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rgbClr val="C00000"/>
                </a:solidFill>
              </a:rPr>
              <a:t>Gɔd..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In na wɔndaful Gɔd we no wetin wi nid bifo tɛm ɛn gi dɛn in wɔndaful we.</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Wetin Gɔd bin gi in pipul dɛn we bin de angri?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Manna ɛn Kwɛl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Bred ɛn Milk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Mit ɛn Wata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Rays ɛn Sup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rgbClr val="FF0000"/>
                </a:solidFill>
              </a:rPr>
              <a:t>1 </a:t>
            </a:r>
            <a:r xmlns:a="http://schemas.openxmlformats.org/drawingml/2006/main">
              <a:rPr lang="kri" altLang="ko-KR" sz="2800">
                <a:solidFill>
                  <a:srgbClr val="FF0000"/>
                </a:solidFill>
              </a:rPr>
              <a:t>Manna ɛn Kwɛl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bg1">
                    <a:lumMod val="50000"/>
                  </a:schemeClr>
                </a:solidFill>
              </a:rPr>
              <a:t>"A dɔn yɛri di Izrɛlayt dɛn de grɔmbul. Tɛl dɛn se, 'We di ples dɔn dak, una go it mit, ɛn na mɔnin, una go ful-ɔp wit bred. Dɔn una go no se mi na PAPA GƆD we na una Gɔd.'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Ɛksodɔs</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kri" altLang="ko-KR" b="1">
                <a:solidFill>
                  <a:schemeClr val="tx1">
                    <a:lumMod val="50000"/>
                    <a:lumOff val="50000"/>
                  </a:schemeClr>
                </a:solidFill>
              </a:rPr>
              <a:t>Nɔ.</a:t>
            </a:r>
            <a:r xmlns:a="http://schemas.openxmlformats.org/drawingml/2006/main">
              <a:rPr lang="kri" altLang="en-US" b="1">
                <a:solidFill>
                  <a:schemeClr val="tx1">
                    <a:lumMod val="50000"/>
                    <a:lumOff val="50000"/>
                  </a:schemeClr>
                </a:solidFill>
              </a:rPr>
              <a:t> </a:t>
            </a:r>
            <a:r xmlns:a="http://schemas.openxmlformats.org/drawingml/2006/main">
              <a:rPr lang="kri" altLang="ko-KR" b="1">
                <a:solidFill>
                  <a:schemeClr val="tx1">
                    <a:lumMod val="50000"/>
                    <a:lumOff val="50000"/>
                  </a:schemeClr>
                </a:solidFill>
              </a:rPr>
              <a:t>21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kri" altLang="ko-KR" sz="4000"/>
              <a:t>Di Tɛn Kɔmandmɛnt dɛn</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kri" altLang="ko-KR" sz="3600">
                <a:solidFill>
                  <a:schemeClr val="tx1">
                    <a:lumMod val="65000"/>
                    <a:lumOff val="35000"/>
                  </a:schemeClr>
                </a:solidFill>
              </a:rPr>
              <a:t>Mozis bin de de wit PAPA GƆD fɔ 40 dez ɛn fɔti nɛt ɛn i nɔ bin it</a:t>
            </a:r>
          </a:p>
          <a:p>
            <a:r xmlns:a="http://schemas.openxmlformats.org/drawingml/2006/main">
              <a:rPr lang="kri" altLang="ko-KR" sz="3600">
                <a:solidFill>
                  <a:schemeClr val="tx1">
                    <a:lumMod val="65000"/>
                    <a:lumOff val="35000"/>
                  </a:schemeClr>
                </a:solidFill>
              </a:rPr>
              <a:t>bred ɔ wata fɔ drink. Ɛn i rayt di wɔd dɛn na di agrimɛnt pan di tablɛt dɛn--di Tɛn Kɔmandmɛnt dɛn.</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kri" altLang="ko-KR" sz="2800">
                <a:solidFill>
                  <a:schemeClr val="tx1">
                    <a:lumMod val="65000"/>
                    <a:lumOff val="35000"/>
                  </a:schemeClr>
                </a:solidFill>
              </a:rPr>
              <a:t>Ɛksodɔs 34: 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kri" altLang="ko-KR" sz="2800">
                <a:solidFill>
                  <a:schemeClr val="tx1">
                    <a:lumMod val="65000"/>
                    <a:lumOff val="35000"/>
                  </a:schemeClr>
                </a:solidFill>
              </a:rPr>
              <a:t>Di Izrɛlayt pipul dɛn bin rich na Mawnt Ɔrɛb(di Mawnt Saynay). Di Masta Gɔd in glori bin ful-ɔp na di Mɔnt Saynay (Maunt Ɔrɛb).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kri" altLang="ko-KR" sz="2800">
                <a:solidFill>
                  <a:schemeClr val="tx1">
                    <a:lumMod val="65000"/>
                    <a:lumOff val="35000"/>
                  </a:schemeClr>
                </a:solidFill>
              </a:rPr>
              <a:t>Gɔd tɛl Mozis se, “Kam ɔp to mi na di mawnten.” Mozis bin go ɔp na Gɔd in mawnten.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kri" altLang="ko-KR" sz="2800">
                <a:solidFill>
                  <a:schemeClr val="tx1">
                    <a:lumMod val="65000"/>
                    <a:lumOff val="35000"/>
                  </a:schemeClr>
                </a:solidFill>
              </a:rPr>
              <a:t>Wan de, Gɔd kɔl am insay di bush we de bɔn ɛn tɛl am. “A de sɛn yu to Fɛro fɔ sev mi pipul dɛn we na Izrɛlayt dɛn kɔmɔt na Ijipt.”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kri" altLang="ko-KR" sz="2800">
                <a:solidFill>
                  <a:schemeClr val="tx1">
                    <a:lumMod val="65000"/>
                    <a:lumOff val="35000"/>
                  </a:schemeClr>
                </a:solidFill>
              </a:rPr>
              <a:t>PAPA GƆD bin mit na di mawnten we nem Ɔrɛb.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kri" altLang="ko-KR" sz="2800">
                <a:solidFill>
                  <a:schemeClr val="tx1">
                    <a:lumMod val="65000"/>
                    <a:lumOff val="35000"/>
                  </a:schemeClr>
                </a:solidFill>
              </a:rPr>
              <a:t>Gɔd gi Mozis di tablɛt dɛn we dɛn mek wit ston. Gɔd rayt di lɔ ɛn kɔmand dɛn pan am fɔ mek di Izrɛlayt dɛn kip-di Tɛn Kɔmandmɛnt dɛn.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kri" altLang="ko-KR" sz="2600">
                <a:solidFill>
                  <a:schemeClr val="tx1">
                    <a:lumMod val="65000"/>
                    <a:lumOff val="35000"/>
                  </a:schemeClr>
                </a:solidFill>
              </a:rPr>
              <a:t>“Tɛnki, Masta, fɔ yu gi wi di lɔ dɛn.”</a:t>
            </a:r>
          </a:p>
          <a:p>
            <a:r xmlns:a="http://schemas.openxmlformats.org/drawingml/2006/main">
              <a:rPr lang="kri" altLang="ko-KR" sz="2600">
                <a:solidFill>
                  <a:schemeClr val="tx1">
                    <a:lumMod val="65000"/>
                    <a:lumOff val="35000"/>
                  </a:schemeClr>
                </a:solidFill>
              </a:rPr>
              <a:t>Mozis bin tink se, “A go gi ɛn tich dis Tɛn Kɔmandmɛnt we gɛt valyu.”</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kri" altLang="ko-KR" sz="4000">
                <a:solidFill>
                  <a:srgbClr val="FF0000"/>
                </a:solidFill>
              </a:rPr>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kri" altLang="ko-KR" sz="3200">
                <a:solidFill>
                  <a:schemeClr val="tx1">
                    <a:lumMod val="65000"/>
                    <a:lumOff val="35000"/>
                  </a:schemeClr>
                </a:solidFill>
              </a:rPr>
              <a:t>Di Tɛn Kɔmandmɛnt dɛn na di valyu lɔ dɛn we Gɔd dɔn gi fɔ wi layf.</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kri" altLang="ko-KR" sz="3200">
                <a:solidFill>
                  <a:schemeClr val="tx1">
                    <a:lumMod val="65000"/>
                    <a:lumOff val="35000"/>
                  </a:schemeClr>
                </a:solidFill>
              </a:rPr>
              <a:t>We wi obe Gɔd in lɔ dɛn, Gɔd go gladi fɔ wi layf.</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kri" altLang="ko-KR" sz="3200"/>
              <a:t>Gɔd?</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kri" altLang="ko-KR" sz="3600">
                <a:solidFill>
                  <a:srgbClr val="C00000"/>
                </a:solidFill>
              </a:rPr>
              <a:t>Gɔd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kri" altLang="ko-KR" sz="3600">
                <a:solidFill>
                  <a:schemeClr val="tx1">
                    <a:lumMod val="65000"/>
                    <a:lumOff val="35000"/>
                  </a:schemeClr>
                </a:solidFill>
              </a:rPr>
              <a:t>Gɔd dɔn gi wi di lɔ dɛn ɛn di Tɛn Kɔmandmɛnt dɛn.</a:t>
            </a:r>
          </a:p>
          <a:p>
            <a:endParaRPr lang="en-US" altLang="ko-KR" sz="3600">
              <a:solidFill>
                <a:schemeClr val="tx1">
                  <a:lumMod val="65000"/>
                  <a:lumOff val="35000"/>
                </a:schemeClr>
              </a:solidFill>
            </a:endParaRPr>
          </a:p>
          <a:p>
            <a:r xmlns:a="http://schemas.openxmlformats.org/drawingml/2006/main">
              <a:rPr lang="kri" altLang="ko-KR" sz="3600">
                <a:solidFill>
                  <a:schemeClr val="tx1">
                    <a:lumMod val="65000"/>
                    <a:lumOff val="35000"/>
                  </a:schemeClr>
                </a:solidFill>
              </a:rPr>
              <a:t>Gɔd mek wi no insɛf tru dɛn lɔ ɛn kɔmandmɛnt ya.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kri" altLang="ko-KR" sz="4000">
                <a:solidFill>
                  <a:srgbClr val="FF0000"/>
                </a:solidFill>
              </a:rPr>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kri" altLang="ko-KR" sz="3200">
                <a:solidFill>
                  <a:schemeClr val="tx1">
                    <a:lumMod val="65000"/>
                    <a:lumOff val="35000"/>
                  </a:schemeClr>
                </a:solidFill>
              </a:rPr>
              <a:t>Usay Gɔd rayt di Tɛn Kɔmandmɛnt dɛn?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Tablɛt we dɛn mek wit wud</a:t>
            </a:r>
            <a:r xmlns:a="http://schemas.openxmlformats.org/drawingml/2006/main">
              <a:rPr lang="kri"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Dɔti we dɛn kɔl Mud</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tablɛt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Pepa we dɛn mek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Ston tablɛt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kri" altLang="en-US" sz="2800">
                <a:solidFill>
                  <a:srgbClr val="FF0000"/>
                </a:solidFill>
              </a:rPr>
              <a:t>4 </a:t>
            </a:r>
            <a:r xmlns:a="http://schemas.openxmlformats.org/drawingml/2006/main">
              <a:rPr lang="kri" altLang="ko-KR" sz="2800">
                <a:solidFill>
                  <a:srgbClr val="FF0000"/>
                </a:solidFill>
              </a:rPr>
              <a:t>Ston tablɛt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kri" altLang="ko-KR" sz="3600">
                <a:solidFill>
                  <a:schemeClr val="tx1">
                    <a:lumMod val="65000"/>
                    <a:lumOff val="35000"/>
                  </a:schemeClr>
                </a:solidFill>
              </a:rPr>
              <a:t>Mozis bin de de wit PAPA GƆD fɔ 40 dez ɛn fɔti nɛt ɛn i nɔ bin it</a:t>
            </a:r>
          </a:p>
          <a:p>
            <a:r xmlns:a="http://schemas.openxmlformats.org/drawingml/2006/main">
              <a:rPr lang="kri" altLang="ko-KR" sz="3600">
                <a:solidFill>
                  <a:schemeClr val="tx1">
                    <a:lumMod val="65000"/>
                    <a:lumOff val="35000"/>
                  </a:schemeClr>
                </a:solidFill>
              </a:rPr>
              <a:t>bred ɔ wata fɔ drink. Ɛn i rayt di wɔd dɛn na di agrimɛnt pan di tablɛt dɛn--di Tɛn Kɔmandmɛnt dɛn.</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kri" altLang="ko-KR" sz="2800">
                <a:solidFill>
                  <a:schemeClr val="tx1">
                    <a:lumMod val="65000"/>
                    <a:lumOff val="35000"/>
                  </a:schemeClr>
                </a:solidFill>
              </a:rPr>
              <a:t>Ɛksodɔs 34: 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b="1">
                <a:solidFill>
                  <a:schemeClr val="tx1">
                    <a:lumMod val="50000"/>
                    <a:lumOff val="50000"/>
                  </a:schemeClr>
                </a:solidFill>
              </a:rPr>
              <a:t>No. 22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400"/>
              <a:t>Di Golden Kalf we dɛn kɔl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bg1">
                    <a:lumMod val="50000"/>
                  </a:schemeClr>
                </a:solidFill>
              </a:rPr>
              <a:t>I tek wetin dɛn gi am ɛn mek am lɛk aydɔl we dɛn mek wit di shep</a:t>
            </a:r>
          </a:p>
          <a:p>
            <a:r xmlns:a="http://schemas.openxmlformats.org/drawingml/2006/main">
              <a:rPr lang="kri" altLang="ko-KR" sz="3600">
                <a:solidFill>
                  <a:schemeClr val="bg1">
                    <a:lumMod val="50000"/>
                  </a:schemeClr>
                </a:solidFill>
              </a:rPr>
              <a:t>fɔ wan kaw pikin, we dɛn de mek am wit tul. Dɔn dɛn se: “O Izrɛl, na dɛn gɔd dɛn ya, we pul yu kɔmɔt na Ijipt.”</a:t>
            </a:r>
          </a:p>
          <a:p>
            <a:r xmlns:a="http://schemas.openxmlformats.org/drawingml/2006/main">
              <a:rPr lang="kri"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Ɛksodɔs</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32: 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We Mozis nɔ kam dɔŋ frɔm di Mawnt fɔ lɔng tɛm, dɛn nɔ bin fil fayn. “Wi nid wi gɔd fɔ lid wi insted ɔf Mozis.”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kri" altLang="ko-KR" sz="2600">
                <a:solidFill>
                  <a:schemeClr val="tx1">
                    <a:lumMod val="65000"/>
                    <a:lumOff val="35000"/>
                  </a:schemeClr>
                </a:solidFill>
              </a:rPr>
              <a:t>Mozis bin kam bak na Ijipt fɔ sev in pipul dɛn we na di Izrɛlayt dɛn we ol di stik we Gɔd gi am.</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So, dɛn mek wan gold kaw pikin ɛn wɔship am as dɛn gɔd fɔ lid dɛn.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Mozis we bin de kam dɔŋ wit di Tɛn Kɔmandmɛnt dɛn bin vɛks so.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Gɔd bin vɛks pan dɛn bad bad wan. “A go dɔnawe wit dɛn. Dɔn a go mek yu bi big neshɔn.”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600">
                <a:solidFill>
                  <a:schemeClr val="tx1">
                    <a:lumMod val="65000"/>
                    <a:lumOff val="35000"/>
                  </a:schemeClr>
                </a:solidFill>
              </a:rPr>
              <a:t>Bɔt, Mozis bin pre to Gɔd fɔ fɔgiv dɛn siriɔs wan. Gɔd yɛri Mozis in prea ɛn fɔgiv dɛn.</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na di...</a:t>
            </a:r>
            <a:r xmlns:a="http://schemas.openxmlformats.org/drawingml/2006/main">
              <a:rPr lang="kri" altLang="en-US" sz="4000">
                <a:solidFill>
                  <a:srgbClr val="FF0000"/>
                </a:solidFill>
              </a:rPr>
              <a:t> </a:t>
            </a:r>
            <a:r xmlns:a="http://schemas.openxmlformats.org/drawingml/2006/main">
              <a:rPr lang="kri" altLang="ko-KR" sz="4000">
                <a:solidFill>
                  <a:srgbClr val="FF0000"/>
                </a:solidFill>
              </a:rPr>
              <a:t>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600">
                <a:solidFill>
                  <a:schemeClr val="tx1">
                    <a:lumMod val="65000"/>
                    <a:lumOff val="35000"/>
                  </a:schemeClr>
                </a:solidFill>
              </a:rPr>
              <a:t>Wetin Gɔd et pas ɔl na fɔ wɔship ɔda gɔd dɛn instead fɔ wɔship am.</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kri" altLang="ko-KR" sz="3600">
                <a:solidFill>
                  <a:schemeClr val="tx1">
                    <a:lumMod val="65000"/>
                    <a:lumOff val="35000"/>
                  </a:schemeClr>
                </a:solidFill>
              </a:rPr>
              <a:t>Yu nɔ fɔ mek ɛni aydɔl fɔ yusɛf pan ɔl we yu nɔ go pe fɔ am.</a:t>
            </a:r>
          </a:p>
          <a:p>
            <a:pPr xmlns:a="http://schemas.openxmlformats.org/drawingml/2006/main" algn="ctr"/>
            <a:r xmlns:a="http://schemas.openxmlformats.org/drawingml/2006/main">
              <a:rPr lang="kri" altLang="ko-KR" sz="3600">
                <a:solidFill>
                  <a:schemeClr val="tx1">
                    <a:lumMod val="65000"/>
                    <a:lumOff val="35000"/>
                  </a:schemeClr>
                </a:solidFill>
              </a:rPr>
              <a:t>Ilɛk wetin apin, yu nɔ fɔ butu to dɛn ɛn wɔship dɛn.</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200">
                <a:solidFill>
                  <a:srgbClr val="FF0000"/>
                </a:solidFill>
              </a:rPr>
              <a:t>Gɔd?</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rgbClr val="C00000"/>
                </a:solidFill>
              </a:rPr>
              <a:t>Gɔd…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Gɔd et aydɔl wɔship pas ɔl insted ɔf am.</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Us aydɔl di Izrɛlayt dɛn bin mek fɔ mek dɛn sin?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Golden we gɛt fɔ du wit am</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Igul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Golden Kalf we dɛn kɔl</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Silva Kalf</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Silva we dɛn kɔl</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Igul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rgbClr val="FF0000"/>
                </a:solidFill>
              </a:rPr>
              <a:t>2 </a:t>
            </a:r>
            <a:r xmlns:a="http://schemas.openxmlformats.org/drawingml/2006/main">
              <a:rPr lang="kri" altLang="ko-KR" sz="2800">
                <a:solidFill>
                  <a:srgbClr val="FF0000"/>
                </a:solidFill>
              </a:rPr>
              <a:t>Golden Kalf we dɛn kɔl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bg1">
                    <a:lumMod val="50000"/>
                  </a:schemeClr>
                </a:solidFill>
              </a:rPr>
              <a:t>I tek wetin dɛn gi am ɛn mek am lɛk aydɔl we dɛn mek wit di shep</a:t>
            </a:r>
          </a:p>
          <a:p>
            <a:r xmlns:a="http://schemas.openxmlformats.org/drawingml/2006/main">
              <a:rPr lang="kri" altLang="ko-KR" sz="3600">
                <a:solidFill>
                  <a:schemeClr val="bg1">
                    <a:lumMod val="50000"/>
                  </a:schemeClr>
                </a:solidFill>
              </a:rPr>
              <a:t>fɔ wan kaw pikin, we dɛn de mek am wit tul. Dɔn dɛn se: “O Izrɛl, na dɛn gɔd dɛn ya, we pul yu kɔmɔt na Ijipt.”</a:t>
            </a:r>
          </a:p>
          <a:p>
            <a:r xmlns:a="http://schemas.openxmlformats.org/drawingml/2006/main">
              <a:rPr lang="kri"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Ɛksodɔs</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32: 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b="1">
                <a:solidFill>
                  <a:schemeClr val="tx1">
                    <a:lumMod val="50000"/>
                    <a:lumOff val="50000"/>
                  </a:schemeClr>
                </a:solidFill>
              </a:rPr>
              <a:t>No. 23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400"/>
              <a:t>Gɔd in Os (Tabernacle) we de na di Dɛzat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bg1">
                    <a:lumMod val="50000"/>
                  </a:schemeClr>
                </a:solidFill>
              </a:rPr>
              <a:t>Di de we dɛn mek di tabanakul, we na di Tɛnt fɔ di Tɛstimoni, di klawd kɔba am. Frɔm ivintɛm te mɔnin, di klawd we bin de ɔp di tabanakul bin tan lɛk faya.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Nɔmba dɛn</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kri" altLang="ko-KR" sz="4000">
                <a:solidFill>
                  <a:srgbClr val="FF0000"/>
                </a:solidFill>
              </a:rPr>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kri" altLang="ko-KR" sz="3200">
                <a:solidFill>
                  <a:schemeClr val="tx1">
                    <a:lumMod val="65000"/>
                    <a:lumOff val="35000"/>
                  </a:schemeClr>
                </a:solidFill>
              </a:rPr>
              <a:t>Gɔd bin kɔl Mozis fɔ bi di lida fɔ di Izrɛlayt dɛn we i ol 80 ia.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kri" altLang="ko-KR" sz="3200">
                <a:solidFill>
                  <a:schemeClr val="tx1">
                    <a:lumMod val="65000"/>
                    <a:lumOff val="35000"/>
                  </a:schemeClr>
                </a:solidFill>
              </a:rPr>
              <a:t>Gɔd in plan difrɛn frɔm wi yon, bɔt In plan pafɛkt ɔltɛm.</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kri" altLang="ko-KR" sz="3200">
                <a:solidFill>
                  <a:schemeClr val="tx1">
                    <a:lumMod val="65000"/>
                    <a:lumOff val="35000"/>
                  </a:schemeClr>
                </a:solidFill>
              </a:rPr>
              <a:t>Wi fɔ biliv se Gɔd in plan pafɛkt ɛn wi fɔ abop pan am.</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Gɔd bin tɛl Mozis fɔ mek di Tɛmti-Gɔd in 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Gɔd bin tɛl ɔltin bɔt di Tɛmti-di shep we i shep ɛn ɔl di tin dɛn we dɛn fɔ rɛdi fɔ am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Ɛn Gɔd mek dɛn no aw fɔ yuz ɛni atikul we dɛn de wɔship Gɔd na di Tɛmbul.</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Mozis ɛn di Izrɛlayt pipul dɛn mek di Tɛmti-Gɔd in Os-akɔdin to Gɔd in instrɔkshɔn.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600">
                <a:solidFill>
                  <a:schemeClr val="tx1">
                    <a:lumMod val="65000"/>
                    <a:lumOff val="35000"/>
                  </a:schemeClr>
                </a:solidFill>
              </a:rPr>
              <a:t>Di de we dɛn mek di tabanakul, di klawd we de sho Gɔd in glori bin kɔba am. Di tabanakul na bin sayn fɔ sho se Gɔd bin de wit di Izrɛlayt dɛn.</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600">
                <a:solidFill>
                  <a:schemeClr val="tx1">
                    <a:lumMod val="65000"/>
                    <a:lumOff val="35000"/>
                  </a:schemeClr>
                </a:solidFill>
              </a:rPr>
              <a:t>Gɔd mek di Izrɛlayt dɛn mek di tabanakul-Gɔd in os, ɛn mek dɛn liv wit di tabanakul as dɛn sɛnt.</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kri" altLang="ko-KR" sz="3600">
                <a:solidFill>
                  <a:schemeClr val="tx1">
                    <a:lumMod val="65000"/>
                    <a:lumOff val="35000"/>
                  </a:schemeClr>
                </a:solidFill>
              </a:rPr>
              <a:t>Wi fɔ liv wit Gɔd as wi maynd ɛn layf sɛnt.</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200">
                <a:solidFill>
                  <a:srgbClr val="FF0000"/>
                </a:solidFill>
              </a:rPr>
              <a:t>Gɔd?</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rgbClr val="C00000"/>
                </a:solidFill>
              </a:rPr>
              <a:t>Gɔd..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Gɔd de liv wit wi, i de waka wit wi, i de lid wi, ɛn i de tɔk to wi.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Wetin Gɔd bin mek di Izrɛlayt dɛn mek?</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Golden Kalf we dɛn kɔl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Tɛn Kɔmandmɛnt dɛn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Palɛs we de na di os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Di Tabernacle-Di Os fɔ Gɔd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rgbClr val="FF0000"/>
                </a:solidFill>
              </a:rPr>
              <a:t>4 </a:t>
            </a:r>
            <a:r xmlns:a="http://schemas.openxmlformats.org/drawingml/2006/main">
              <a:rPr lang="kri" altLang="ko-KR" sz="2800">
                <a:solidFill>
                  <a:srgbClr val="FF0000"/>
                </a:solidFill>
              </a:rPr>
              <a:t>Di Tabernacle-Di Os fɔ Gɔd</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bg1">
                    <a:lumMod val="50000"/>
                  </a:schemeClr>
                </a:solidFill>
              </a:rPr>
              <a:t>Di de we dɛn mek di tabanakul, we na di Tɛnt fɔ di Tɛstimoni, di klawd kɔba am. Frɔm ivintɛm te mɔnin, di klawd we bin de ɔp di tabanakul bin tan lɛk faya.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Nɔmba dɛn</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b="1">
                <a:solidFill>
                  <a:schemeClr val="tx1">
                    <a:lumMod val="50000"/>
                    <a:lumOff val="50000"/>
                  </a:schemeClr>
                </a:solidFill>
              </a:rPr>
              <a:t>Nɔmba 24</a:t>
            </a:r>
            <a:r xmlns:a="http://schemas.openxmlformats.org/drawingml/2006/main">
              <a:rPr lang="kri" altLang="en-US" b="1">
                <a:solidFill>
                  <a:schemeClr val="tx1">
                    <a:lumMod val="50000"/>
                    <a:lumOff val="50000"/>
                  </a:schemeClr>
                </a:solidFill>
              </a:rPr>
              <a:t> </a:t>
            </a:r>
            <a:r xmlns:a="http://schemas.openxmlformats.org/drawingml/2006/main">
              <a:rPr lang="kri" altLang="ko-KR" b="1">
                <a:solidFill>
                  <a:schemeClr val="tx1">
                    <a:lumMod val="50000"/>
                    <a:lumOff val="50000"/>
                  </a:schemeClr>
                </a:solidFill>
              </a:rPr>
              <a:t>Di</a:t>
            </a:r>
            <a:r xmlns:a="http://schemas.openxmlformats.org/drawingml/2006/main">
              <a:rPr lang="kri" altLang="en-US" b="1">
                <a:solidFill>
                  <a:schemeClr val="tx1">
                    <a:lumMod val="50000"/>
                    <a:lumOff val="50000"/>
                  </a:schemeClr>
                </a:solidFill>
              </a:rPr>
              <a:t> </a:t>
            </a:r>
            <a:r xmlns:a="http://schemas.openxmlformats.org/drawingml/2006/main">
              <a:rPr lang="kri" altLang="ko-KR" b="1">
                <a:solidFill>
                  <a:schemeClr val="tx1">
                    <a:lumMod val="50000"/>
                    <a:lumOff val="50000"/>
                  </a:schemeClr>
                </a:solidFill>
              </a:rPr>
              <a:t>wɔd</a:t>
            </a:r>
            <a:r xmlns:a="http://schemas.openxmlformats.org/drawingml/2006/main">
              <a:rPr lang="kri" altLang="en-US" b="1">
                <a:solidFill>
                  <a:schemeClr val="tx1">
                    <a:lumMod val="50000"/>
                    <a:lumOff val="50000"/>
                  </a:schemeClr>
                </a:solidFill>
              </a:rPr>
              <a:t> </a:t>
            </a:r>
            <a:r xmlns:a="http://schemas.openxmlformats.org/drawingml/2006/main">
              <a:rPr lang="kri" altLang="ko-KR" b="1">
                <a:solidFill>
                  <a:schemeClr val="tx1">
                    <a:lumMod val="50000"/>
                    <a:lumOff val="50000"/>
                  </a:schemeClr>
                </a:solidFill>
              </a:rPr>
              <a:t>ɔf</a:t>
            </a:r>
            <a:r xmlns:a="http://schemas.openxmlformats.org/drawingml/2006/main">
              <a:rPr lang="kri" altLang="en-US" b="1">
                <a:solidFill>
                  <a:schemeClr val="tx1">
                    <a:lumMod val="50000"/>
                    <a:lumOff val="50000"/>
                  </a:schemeClr>
                </a:solidFill>
              </a:rPr>
              <a:t> </a:t>
            </a:r>
            <a:r xmlns:a="http://schemas.openxmlformats.org/drawingml/2006/main">
              <a:rPr lang="kri" altLang="ko-KR" b="1">
                <a:solidFill>
                  <a:schemeClr val="tx1">
                    <a:lumMod val="50000"/>
                    <a:lumOff val="50000"/>
                  </a:schemeClr>
                </a:solidFill>
              </a:rPr>
              <a:t>Gɔd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400"/>
              <a:t>Jɛriko bin fɔdɔm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kri" altLang="ko-KR" sz="3200"/>
              <a:t>Gɔd na?</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kri" altLang="ko-KR" sz="3600">
                <a:solidFill>
                  <a:srgbClr val="C00000"/>
                </a:solidFill>
              </a:rPr>
              <a:t>Gɔd..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kri" altLang="ko-KR" sz="3600">
                <a:solidFill>
                  <a:schemeClr val="tx1">
                    <a:lumMod val="65000"/>
                    <a:lumOff val="35000"/>
                  </a:schemeClr>
                </a:solidFill>
              </a:rPr>
              <a:t>Gɔd de lid wi wit in pafɛkt plan dɛn. No mistek nɔ de pan Gɔd in plan.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Di nɔmba sɛvin tɛm we di prist dɛn blo di trɔmpɛt, Jɔshwa tɛl di pipul dɛn se: “Una ala! Bikɔs PAPA GƆD dɔn gi una di siti!”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Jɔshwa</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Di Izrɛlayt dɛn bin want fɔ go na di land we dɛn bin dɔn prɔmis dɛn. Bɔt Jɛriko, we na bin big kast, bin blok dɛn rod.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Gɔd tɛl Jɔshwa we na bin di lida fɔ dɛn, aw fɔ dɔnawe wit Jɛriko.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Di Izrɛlayt pipul dɛn bin mach rawnd di wɔl na Jɛriko fɔ sɛvin dez akɔdin to Gɔd in instrɔkshɔn.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We dɛn bin de mach rawnd di wɔl fɔ siks dez, ɛvride fɔ wan tɛm, Jɛriko nɔ bin muf wan inch.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Di de we mek sɛvin, dɛn mach rawnd am fɔ sɛvin tɛm. Na di sɛvin tɛm arawnd, dɛn ala lawd wan, di wɔl fɔdɔm.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200">
                <a:solidFill>
                  <a:schemeClr val="tx1">
                    <a:lumMod val="65000"/>
                    <a:lumOff val="35000"/>
                  </a:schemeClr>
                </a:solidFill>
              </a:rPr>
              <a:t>Di Izrɛlayt dɛn nɔ bin ebul fɔ pwɛl Jɛriko wit dɛn yon pawa. Bɔt Gɔd bin pwɛl Jɛriko wit in yon pawa fɔ dɛn.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kri" altLang="ko-KR" sz="3200">
                <a:solidFill>
                  <a:schemeClr val="tx1">
                    <a:lumMod val="65000"/>
                    <a:lumOff val="35000"/>
                  </a:schemeClr>
                </a:solidFill>
              </a:rPr>
              <a:t>Di Izrɛlayt dɛn dɔn win di wɔ bikɔs dɛn obe Gɔd.</a:t>
            </a:r>
          </a:p>
          <a:p>
            <a:pPr xmlns:a="http://schemas.openxmlformats.org/drawingml/2006/main" algn="ctr"/>
            <a:r xmlns:a="http://schemas.openxmlformats.org/drawingml/2006/main">
              <a:rPr lang="kri" altLang="ko-KR" sz="3200">
                <a:solidFill>
                  <a:schemeClr val="tx1">
                    <a:lumMod val="65000"/>
                    <a:lumOff val="35000"/>
                  </a:schemeClr>
                </a:solidFill>
              </a:rPr>
              <a:t>Lɛ wi liv wi layf fɔ obe Gɔd.</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kri" altLang="ko-KR" sz="3200">
                <a:solidFill>
                  <a:schemeClr val="tx1">
                    <a:lumMod val="65000"/>
                    <a:lumOff val="35000"/>
                  </a:schemeClr>
                </a:solidFill>
              </a:rPr>
              <a:t>Lɛ wi tɛl Gɔd tɛnki fɔ we i mek wi win!</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3200"/>
              <a:t>Gɔd?</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rgbClr val="C00000"/>
                </a:solidFill>
              </a:rPr>
              <a:t>Gɔd..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Gɔd de gi win fɔ in pipul dɛn tru in big Pawa.</a:t>
            </a:r>
          </a:p>
          <a:p>
            <a:endParaRPr lang="en-US" altLang="ko-KR" sz="3600">
              <a:solidFill>
                <a:schemeClr val="tx1">
                  <a:lumMod val="65000"/>
                  <a:lumOff val="35000"/>
                </a:schemeClr>
              </a:solidFill>
            </a:endParaRPr>
          </a:p>
          <a:p>
            <a:r xmlns:a="http://schemas.openxmlformats.org/drawingml/2006/main">
              <a:rPr lang="kri" altLang="ko-KR" sz="3600">
                <a:solidFill>
                  <a:schemeClr val="tx1">
                    <a:lumMod val="65000"/>
                    <a:lumOff val="35000"/>
                  </a:schemeClr>
                </a:solidFill>
              </a:rPr>
              <a:t>Na in na Gɔd we de win!</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Wetin Gɔd tɛl Jɔshwa fɔ pwɛl Jɛriko?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1 Una </a:t>
            </a:r>
            <a:r xmlns:a="http://schemas.openxmlformats.org/drawingml/2006/main">
              <a:rPr lang="kri" altLang="ko-KR" sz="2800">
                <a:solidFill>
                  <a:schemeClr val="tx1">
                    <a:lumMod val="65000"/>
                    <a:lumOff val="35000"/>
                  </a:schemeClr>
                </a:solidFill>
              </a:rPr>
              <a:t>trowe ston na Jɛriko fɔ sɛvin dez.</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Pre fɔ sɛvin dez fɔ Jɛriko.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Siŋ prez fɔ sɛvin dez fɔ Jɛriko.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2800">
                <a:solidFill>
                  <a:schemeClr val="tx1">
                    <a:lumMod val="65000"/>
                    <a:lumOff val="35000"/>
                  </a:schemeClr>
                </a:solidFill>
              </a:rPr>
              <a:t>4 Mach di wɔl na Jɛriko fɔ sɛvin dez ɛn na</a:t>
            </a:r>
          </a:p>
          <a:p>
            <a:r xmlns:a="http://schemas.openxmlformats.org/drawingml/2006/main">
              <a:rPr lang="kri" altLang="ko-KR" sz="2800">
                <a:solidFill>
                  <a:schemeClr val="tx1">
                    <a:lumMod val="65000"/>
                    <a:lumOff val="35000"/>
                  </a:schemeClr>
                </a:solidFill>
              </a:rPr>
              <a:t>di las de gi wan lawd ala.</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en-US" sz="2800">
                <a:solidFill>
                  <a:srgbClr val="FF0000"/>
                </a:solidFill>
              </a:rPr>
              <a:t>4 </a:t>
            </a:r>
            <a:r xmlns:a="http://schemas.openxmlformats.org/drawingml/2006/main">
              <a:rPr lang="kri" altLang="ko-KR" sz="2800">
                <a:solidFill>
                  <a:srgbClr val="FF0000"/>
                </a:solidFill>
              </a:rPr>
              <a:t>Mach di wɔl na Jɛriko fɔ sɛvin dez ɛn na</a:t>
            </a:r>
          </a:p>
          <a:p>
            <a:r xmlns:a="http://schemas.openxmlformats.org/drawingml/2006/main">
              <a:rPr lang="kri" altLang="ko-KR" sz="2800">
                <a:solidFill>
                  <a:srgbClr val="FF0000"/>
                </a:solidFill>
              </a:rPr>
              <a:t>di las de gi wan lawd ala.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ri" altLang="ko-KR" sz="3600">
                <a:solidFill>
                  <a:schemeClr val="tx1">
                    <a:lumMod val="65000"/>
                    <a:lumOff val="35000"/>
                  </a:schemeClr>
                </a:solidFill>
              </a:rPr>
              <a:t>Di nɔmba sɛvin tɛm we di prist dɛn blo di trɔmpɛt, Jɔshwa tɛl di pipul dɛn se: “Una ala! Bikɔs PAPA GƆD dɔn gi una di siti!”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ri" altLang="ko-KR" sz="2800">
                <a:solidFill>
                  <a:schemeClr val="tx1">
                    <a:lumMod val="65000"/>
                    <a:lumOff val="35000"/>
                  </a:schemeClr>
                </a:solidFill>
              </a:rPr>
              <a:t>Jɔshwa</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